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84" r:id="rId6"/>
    <p:sldId id="281" r:id="rId7"/>
    <p:sldId id="285" r:id="rId8"/>
    <p:sldId id="282" r:id="rId9"/>
    <p:sldId id="283" r:id="rId10"/>
    <p:sldId id="273" r:id="rId11"/>
    <p:sldId id="274" r:id="rId12"/>
    <p:sldId id="275" r:id="rId13"/>
    <p:sldId id="276" r:id="rId14"/>
    <p:sldId id="280" r:id="rId15"/>
    <p:sldId id="278" r:id="rId16"/>
    <p:sldId id="286" r:id="rId17"/>
    <p:sldId id="271" r:id="rId18"/>
    <p:sldId id="272" r:id="rId19"/>
    <p:sldId id="256" r:id="rId20"/>
    <p:sldId id="257" r:id="rId21"/>
    <p:sldId id="265" r:id="rId22"/>
    <p:sldId id="266" r:id="rId23"/>
    <p:sldId id="267" r:id="rId24"/>
    <p:sldId id="268" r:id="rId25"/>
    <p:sldId id="269" r:id="rId26"/>
    <p:sldId id="270" r:id="rId27"/>
    <p:sldId id="258" r:id="rId28"/>
    <p:sldId id="259" r:id="rId29"/>
    <p:sldId id="260" r:id="rId30"/>
    <p:sldId id="261" r:id="rId31"/>
    <p:sldId id="262" r:id="rId32"/>
    <p:sldId id="263" r:id="rId33"/>
    <p:sldId id="264" r:id="rId34"/>
    <p:sldId id="287" r:id="rId35"/>
    <p:sldId id="295" r:id="rId36"/>
    <p:sldId id="288" r:id="rId37"/>
    <p:sldId id="293" r:id="rId38"/>
    <p:sldId id="289" r:id="rId39"/>
    <p:sldId id="290" r:id="rId40"/>
    <p:sldId id="291" r:id="rId41"/>
    <p:sldId id="292" r:id="rId42"/>
    <p:sldId id="294"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7D42AF0-6F95-4A35-A85E-76C56DE88E40}" type="datetimeFigureOut">
              <a:rPr lang="fr-FR" smtClean="0"/>
              <a:pPr/>
              <a:t>26/05/2020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65DE36-ED04-433E-9697-AA1C2F24359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42AF0-6F95-4A35-A85E-76C56DE88E40}" type="datetimeFigureOut">
              <a:rPr lang="fr-FR" smtClean="0"/>
              <a:pPr/>
              <a:t>26/05/2020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5DE36-ED04-433E-9697-AA1C2F24359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85918" y="1714488"/>
            <a:ext cx="5500726"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5400" dirty="0" smtClean="0"/>
              <a:t>        Ted Talk</a:t>
            </a:r>
            <a:endParaRPr lang="fr-FR" sz="5400" dirty="0"/>
          </a:p>
        </p:txBody>
      </p:sp>
      <p:sp>
        <p:nvSpPr>
          <p:cNvPr id="3" name="Ellipse 2"/>
          <p:cNvSpPr/>
          <p:nvPr/>
        </p:nvSpPr>
        <p:spPr>
          <a:xfrm>
            <a:off x="1571604" y="3286124"/>
            <a:ext cx="6215106" cy="1357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8000" b="1" dirty="0" err="1" smtClean="0"/>
              <a:t>Kindness</a:t>
            </a:r>
            <a:endParaRPr lang="fr-FR" sz="8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media-cache-ak0.pinimg.com/736x/17/4b/c2/174bc2a43e608974f89f257483331250.jpg"/>
          <p:cNvPicPr>
            <a:picLocks noChangeAspect="1" noChangeArrowheads="1"/>
          </p:cNvPicPr>
          <p:nvPr/>
        </p:nvPicPr>
        <p:blipFill>
          <a:blip r:embed="rId2"/>
          <a:srcRect/>
          <a:stretch>
            <a:fillRect/>
          </a:stretch>
        </p:blipFill>
        <p:spPr bwMode="auto">
          <a:xfrm>
            <a:off x="285720" y="214290"/>
            <a:ext cx="8572560" cy="63579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cache.lovethispic.com/uploaded_images/thumbs/229926-Kindness-Makes-You-Beautiful.jpg"/>
          <p:cNvPicPr>
            <a:picLocks noChangeAspect="1" noChangeArrowheads="1"/>
          </p:cNvPicPr>
          <p:nvPr/>
        </p:nvPicPr>
        <p:blipFill>
          <a:blip r:embed="rId2"/>
          <a:srcRect/>
          <a:stretch>
            <a:fillRect/>
          </a:stretch>
        </p:blipFill>
        <p:spPr bwMode="auto">
          <a:xfrm>
            <a:off x="1428728" y="1071546"/>
            <a:ext cx="6286544" cy="442915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30bpy449p8t71zsuk1t0y2e2-wpengine.netdna-ssl.com/wp-content/uploads/2019/05/kindness-quotes-for-kids-rainbowangelou.png"/>
          <p:cNvPicPr>
            <a:picLocks noChangeAspect="1" noChangeArrowheads="1"/>
          </p:cNvPicPr>
          <p:nvPr/>
        </p:nvPicPr>
        <p:blipFill>
          <a:blip r:embed="rId2"/>
          <a:srcRect/>
          <a:stretch>
            <a:fillRect/>
          </a:stretch>
        </p:blipFill>
        <p:spPr bwMode="auto">
          <a:xfrm>
            <a:off x="0" y="-1500222"/>
            <a:ext cx="9144000" cy="8096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s-media-cache-ak0.pinimg.com/736x/5b/1f/ac/5b1fac430a26cca26b2e48a091e90da6.jpg"/>
          <p:cNvPicPr>
            <a:picLocks noChangeAspect="1" noChangeArrowheads="1"/>
          </p:cNvPicPr>
          <p:nvPr/>
        </p:nvPicPr>
        <p:blipFill>
          <a:blip r:embed="rId2"/>
          <a:srcRect/>
          <a:stretch>
            <a:fillRect/>
          </a:stretch>
        </p:blipFill>
        <p:spPr bwMode="auto">
          <a:xfrm>
            <a:off x="285720" y="357166"/>
            <a:ext cx="8501122" cy="61436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2643182"/>
            <a:ext cx="8001056" cy="193899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4000" dirty="0" smtClean="0"/>
              <a:t>       </a:t>
            </a:r>
            <a:r>
              <a:rPr lang="fr-FR" sz="6000" b="1" dirty="0" smtClean="0">
                <a:solidFill>
                  <a:schemeClr val="accent6">
                    <a:lumMod val="50000"/>
                  </a:schemeClr>
                </a:solidFill>
              </a:rPr>
              <a:t>Tell me about a book   </a:t>
            </a:r>
            <a:r>
              <a:rPr lang="fr-FR" sz="6000" b="1" dirty="0" err="1" smtClean="0">
                <a:solidFill>
                  <a:schemeClr val="accent6">
                    <a:lumMod val="50000"/>
                  </a:schemeClr>
                </a:solidFill>
              </a:rPr>
              <a:t>that</a:t>
            </a:r>
            <a:r>
              <a:rPr lang="fr-FR" sz="6000" b="1" dirty="0" smtClean="0">
                <a:solidFill>
                  <a:schemeClr val="accent6">
                    <a:lumMod val="50000"/>
                  </a:schemeClr>
                </a:solidFill>
              </a:rPr>
              <a:t> </a:t>
            </a:r>
            <a:r>
              <a:rPr lang="fr-FR" sz="6000" b="1" dirty="0" err="1" smtClean="0">
                <a:solidFill>
                  <a:schemeClr val="accent6">
                    <a:lumMod val="50000"/>
                  </a:schemeClr>
                </a:solidFill>
              </a:rPr>
              <a:t>you</a:t>
            </a:r>
            <a:r>
              <a:rPr lang="fr-FR" sz="6000" b="1" dirty="0" smtClean="0">
                <a:solidFill>
                  <a:schemeClr val="accent6">
                    <a:lumMod val="50000"/>
                  </a:schemeClr>
                </a:solidFill>
              </a:rPr>
              <a:t> </a:t>
            </a:r>
            <a:r>
              <a:rPr lang="fr-FR" sz="6000" b="1" dirty="0" err="1" smtClean="0">
                <a:solidFill>
                  <a:schemeClr val="accent6">
                    <a:lumMod val="50000"/>
                  </a:schemeClr>
                </a:solidFill>
              </a:rPr>
              <a:t>read</a:t>
            </a:r>
            <a:endParaRPr lang="fr-FR" sz="60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cdn.xl.thumbs.canstockphoto.com/illustration-of-kids-reading-different-books-eps-vectors_csp6961123.jpg"/>
          <p:cNvPicPr>
            <a:picLocks noChangeAspect="1" noChangeArrowheads="1"/>
          </p:cNvPicPr>
          <p:nvPr/>
        </p:nvPicPr>
        <p:blipFill>
          <a:blip r:embed="rId2"/>
          <a:srcRect/>
          <a:stretch>
            <a:fillRect/>
          </a:stretch>
        </p:blipFill>
        <p:spPr bwMode="auto">
          <a:xfrm>
            <a:off x="1071538" y="571480"/>
            <a:ext cx="7286676" cy="5786478"/>
          </a:xfrm>
          <a:prstGeom prst="rect">
            <a:avLst/>
          </a:prstGeom>
          <a:noFill/>
        </p:spPr>
      </p:pic>
      <p:sp>
        <p:nvSpPr>
          <p:cNvPr id="6" name="Rectangle 5"/>
          <p:cNvSpPr/>
          <p:nvPr/>
        </p:nvSpPr>
        <p:spPr>
          <a:xfrm>
            <a:off x="2285984" y="5929330"/>
            <a:ext cx="4500594"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b="1" dirty="0" err="1" smtClean="0">
                <a:solidFill>
                  <a:srgbClr val="C00000"/>
                </a:solidFill>
              </a:rPr>
              <a:t>Feel</a:t>
            </a:r>
            <a:r>
              <a:rPr lang="fr-FR" sz="3600" b="1" dirty="0" smtClean="0">
                <a:solidFill>
                  <a:srgbClr val="C00000"/>
                </a:solidFill>
              </a:rPr>
              <a:t> Happy</a:t>
            </a:r>
            <a:endParaRPr lang="fr-FR" sz="3600"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000240"/>
            <a:ext cx="8143932" cy="707886"/>
          </a:xfrm>
          <a:prstGeom prst="rect">
            <a:avLst/>
          </a:prstGeom>
        </p:spPr>
        <p:txBody>
          <a:bodyPr wrap="square">
            <a:spAutoFit/>
          </a:bodyPr>
          <a:lstStyle/>
          <a:p>
            <a:r>
              <a:rPr lang="fr-FR" sz="4000" dirty="0" smtClean="0">
                <a:solidFill>
                  <a:srgbClr val="00B0F0"/>
                </a:solidFill>
                <a:latin typeface="Algerian" pitchFamily="82" charset="0"/>
              </a:rPr>
              <a:t>      Can </a:t>
            </a:r>
            <a:r>
              <a:rPr lang="fr-FR" sz="4000" dirty="0">
                <a:solidFill>
                  <a:srgbClr val="00B0F0"/>
                </a:solidFill>
                <a:latin typeface="Algerian" pitchFamily="82" charset="0"/>
              </a:rPr>
              <a:t>money </a:t>
            </a:r>
            <a:r>
              <a:rPr lang="fr-FR" sz="4000" dirty="0" err="1" smtClean="0">
                <a:solidFill>
                  <a:srgbClr val="00B0F0"/>
                </a:solidFill>
                <a:latin typeface="Algerian" pitchFamily="82" charset="0"/>
              </a:rPr>
              <a:t>buy</a:t>
            </a:r>
            <a:r>
              <a:rPr lang="fr-FR" sz="4000" dirty="0" smtClean="0">
                <a:solidFill>
                  <a:srgbClr val="00B0F0"/>
                </a:solidFill>
                <a:latin typeface="Algerian" pitchFamily="82" charset="0"/>
              </a:rPr>
              <a:t> </a:t>
            </a:r>
            <a:r>
              <a:rPr lang="fr-FR" sz="4000" dirty="0" err="1">
                <a:solidFill>
                  <a:srgbClr val="00B0F0"/>
                </a:solidFill>
                <a:latin typeface="Algerian" pitchFamily="82" charset="0"/>
              </a:rPr>
              <a:t>happiness</a:t>
            </a:r>
            <a:r>
              <a:rPr lang="fr-FR" sz="4000" dirty="0">
                <a:solidFill>
                  <a:srgbClr val="00B0F0"/>
                </a:solidFill>
                <a:latin typeface="Algerian" pitchFamily="82" charset="0"/>
              </a:rPr>
              <a:t>?</a:t>
            </a:r>
            <a:endParaRPr lang="fr-FR" sz="5400" dirty="0">
              <a:solidFill>
                <a:srgbClr val="00B0F0"/>
              </a:solidFill>
              <a:latin typeface="Algerian" pitchFamily="82" charset="0"/>
            </a:endParaRPr>
          </a:p>
        </p:txBody>
      </p:sp>
      <p:sp>
        <p:nvSpPr>
          <p:cNvPr id="5" name="ZoneTexte 4"/>
          <p:cNvSpPr txBox="1"/>
          <p:nvPr/>
        </p:nvSpPr>
        <p:spPr>
          <a:xfrm>
            <a:off x="928662" y="500042"/>
            <a:ext cx="7643866"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4400" dirty="0" smtClean="0">
                <a:solidFill>
                  <a:srgbClr val="00B0F0"/>
                </a:solidFill>
                <a:latin typeface="Algerian" pitchFamily="82" charset="0"/>
              </a:rPr>
              <a:t>                Ted Talk</a:t>
            </a:r>
          </a:p>
        </p:txBody>
      </p:sp>
      <p:pic>
        <p:nvPicPr>
          <p:cNvPr id="11284" name="Picture 20" descr="https://tse4.mm.bing.net/th?id=OIP.8jrXClDfgwgDtC95O-f39gHaGI&amp;pid=Api&amp;P=0&amp;w=193&amp;h=161"/>
          <p:cNvPicPr>
            <a:picLocks noChangeAspect="1" noChangeArrowheads="1"/>
          </p:cNvPicPr>
          <p:nvPr/>
        </p:nvPicPr>
        <p:blipFill>
          <a:blip r:embed="rId2"/>
          <a:srcRect/>
          <a:stretch>
            <a:fillRect/>
          </a:stretch>
        </p:blipFill>
        <p:spPr bwMode="auto">
          <a:xfrm>
            <a:off x="3571868" y="4071942"/>
            <a:ext cx="1714512" cy="1524001"/>
          </a:xfrm>
          <a:prstGeom prst="rect">
            <a:avLst/>
          </a:prstGeom>
          <a:noFill/>
        </p:spPr>
      </p:pic>
      <p:pic>
        <p:nvPicPr>
          <p:cNvPr id="8196" name="Picture 4" descr="https://tse3.mm.bing.net/th?id=OIP.LyfcATkQ3AG_RxvmgtMR8gHaHt&amp;pid=Api&amp;P=0&amp;w=300&amp;h=300"/>
          <p:cNvPicPr>
            <a:picLocks noChangeAspect="1" noChangeArrowheads="1"/>
          </p:cNvPicPr>
          <p:nvPr/>
        </p:nvPicPr>
        <p:blipFill>
          <a:blip r:embed="rId3"/>
          <a:srcRect/>
          <a:stretch>
            <a:fillRect/>
          </a:stretch>
        </p:blipFill>
        <p:spPr bwMode="auto">
          <a:xfrm>
            <a:off x="5429256" y="3429000"/>
            <a:ext cx="2752725" cy="2857500"/>
          </a:xfrm>
          <a:prstGeom prst="rect">
            <a:avLst/>
          </a:prstGeom>
          <a:noFill/>
        </p:spPr>
      </p:pic>
      <p:pic>
        <p:nvPicPr>
          <p:cNvPr id="8198" name="Picture 6" descr="https://tse1.mm.bing.net/th?id=OIP.nnJxZDjPR4eSBe1FzOOS7gHaG7&amp;pid=Api&amp;P=0&amp;w=161&amp;h=152"/>
          <p:cNvPicPr>
            <a:picLocks noChangeAspect="1" noChangeArrowheads="1"/>
          </p:cNvPicPr>
          <p:nvPr/>
        </p:nvPicPr>
        <p:blipFill>
          <a:blip r:embed="rId4"/>
          <a:srcRect/>
          <a:stretch>
            <a:fillRect/>
          </a:stretch>
        </p:blipFill>
        <p:spPr bwMode="auto">
          <a:xfrm>
            <a:off x="571472" y="3429000"/>
            <a:ext cx="2928958" cy="26432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of pile of coins with plant on top for business, saving, growth, economic concept"/>
          <p:cNvPicPr>
            <a:picLocks noChangeAspect="1" noChangeArrowheads="1"/>
          </p:cNvPicPr>
          <p:nvPr/>
        </p:nvPicPr>
        <p:blipFill>
          <a:blip r:embed="rId2"/>
          <a:srcRect/>
          <a:stretch>
            <a:fillRect/>
          </a:stretch>
        </p:blipFill>
        <p:spPr bwMode="auto">
          <a:xfrm>
            <a:off x="142844" y="214290"/>
            <a:ext cx="8786874" cy="63579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928671"/>
            <a:ext cx="7500990" cy="501675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1" dirty="0" smtClean="0">
                <a:solidFill>
                  <a:srgbClr val="C00000"/>
                </a:solidFill>
              </a:rPr>
              <a:t>Sometimes more cash is what you really need.</a:t>
            </a:r>
            <a:endParaRPr lang="en-US" sz="3200" dirty="0" smtClean="0">
              <a:solidFill>
                <a:srgbClr val="C00000"/>
              </a:solidFill>
            </a:endParaRPr>
          </a:p>
          <a:p>
            <a:r>
              <a:rPr lang="en-US" sz="3200" dirty="0" smtClean="0">
                <a:solidFill>
                  <a:srgbClr val="C00000"/>
                </a:solidFill>
              </a:rPr>
              <a:t>Money, riches, fame. All things plenty of us dream about having one day. They can all do so much for you and can seemingly get you anything and into anywhere. If you have the cash, you can do it.</a:t>
            </a:r>
          </a:p>
          <a:p>
            <a:r>
              <a:rPr lang="en-US" sz="3200" dirty="0" smtClean="0">
                <a:solidFill>
                  <a:srgbClr val="C00000"/>
                </a:solidFill>
              </a:rPr>
              <a:t>But, with desires such as these, the age old question rises to the surface — </a:t>
            </a:r>
            <a:r>
              <a:rPr lang="en-US" sz="3200" b="1" dirty="0" smtClean="0">
                <a:solidFill>
                  <a:srgbClr val="C00000"/>
                </a:solidFill>
              </a:rPr>
              <a:t>can money buy happiness?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928670"/>
            <a:ext cx="8572560" cy="526297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4800" b="1" dirty="0" smtClean="0">
                <a:solidFill>
                  <a:srgbClr val="7030A0"/>
                </a:solidFill>
              </a:rPr>
              <a:t>Money can change a person’s feelings pretty quickly.</a:t>
            </a:r>
          </a:p>
          <a:p>
            <a:r>
              <a:rPr lang="en-US" sz="4800" i="1" dirty="0" smtClean="0">
                <a:solidFill>
                  <a:srgbClr val="7030A0"/>
                </a:solidFill>
              </a:rPr>
              <a:t>“...it is a fact that money exhilarates people, it puts them in hysterias of good cheer, they suddenly care about you and want the best for you.”</a:t>
            </a:r>
            <a:endParaRPr lang="en-US" sz="4800"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cfIN7WKsugk/VHvW7ze644I/AAAAAAAAK_Y/gMdrduUPLpc/s1600/kindness_quote.jpg"/>
          <p:cNvPicPr>
            <a:picLocks noChangeAspect="1" noChangeArrowheads="1"/>
          </p:cNvPicPr>
          <p:nvPr/>
        </p:nvPicPr>
        <p:blipFill>
          <a:blip r:embed="rId2"/>
          <a:srcRect/>
          <a:stretch>
            <a:fillRect/>
          </a:stretch>
        </p:blipFill>
        <p:spPr bwMode="auto">
          <a:xfrm>
            <a:off x="285720" y="428604"/>
            <a:ext cx="8501122" cy="607223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00108"/>
            <a:ext cx="8715436" cy="4708981"/>
          </a:xfrm>
          <a:prstGeom prst="rect">
            <a:avLst/>
          </a:prstGeom>
        </p:spPr>
        <p:txBody>
          <a:bodyPr wrap="square">
            <a:spAutoFit/>
          </a:bodyPr>
          <a:lstStyle/>
          <a:p>
            <a:r>
              <a:rPr lang="en-US" sz="6000" b="1" dirty="0" smtClean="0">
                <a:solidFill>
                  <a:srgbClr val="FFC000"/>
                </a:solidFill>
              </a:rPr>
              <a:t>Money is a problem solver.</a:t>
            </a:r>
          </a:p>
          <a:p>
            <a:r>
              <a:rPr lang="en-US" sz="6000" i="1" dirty="0" smtClean="0">
                <a:solidFill>
                  <a:srgbClr val="FFC000"/>
                </a:solidFill>
              </a:rPr>
              <a:t>“They say money can’t buy happiness. But it can sure as hell solve a lot of problems!”</a:t>
            </a:r>
            <a:r>
              <a:rPr lang="en-US" sz="6000" dirty="0" smtClean="0">
                <a:solidFill>
                  <a:srgbClr val="FFC000"/>
                </a:solidFill>
              </a:rPr>
              <a:t> </a:t>
            </a:r>
            <a:endParaRPr lang="en-US" sz="6000" dirty="0">
              <a:solidFill>
                <a:srgbClr val="FFC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214422"/>
            <a:ext cx="8643998" cy="4154984"/>
          </a:xfrm>
          <a:prstGeom prst="rect">
            <a:avLst/>
          </a:prstGeom>
        </p:spPr>
        <p:txBody>
          <a:bodyPr wrap="square">
            <a:spAutoFit/>
          </a:bodyPr>
          <a:lstStyle/>
          <a:p>
            <a:r>
              <a:rPr lang="en-US" sz="4400" b="1" dirty="0" smtClean="0">
                <a:solidFill>
                  <a:schemeClr val="tx2"/>
                </a:solidFill>
              </a:rPr>
              <a:t>Part of the joy it brings is in the way you got it.</a:t>
            </a:r>
          </a:p>
          <a:p>
            <a:r>
              <a:rPr lang="en-US" sz="4400" i="1" dirty="0" smtClean="0">
                <a:solidFill>
                  <a:schemeClr val="tx2"/>
                </a:solidFill>
              </a:rPr>
              <a:t>“Happiness is not in the mere possession of money; it lies in the joy of achievement, in the thrill of creative effort.”</a:t>
            </a:r>
            <a:r>
              <a:rPr lang="en-US" sz="4400" dirty="0" smtClean="0">
                <a:solidFill>
                  <a:schemeClr val="tx2"/>
                </a:solidFill>
              </a:rPr>
              <a:t> </a:t>
            </a:r>
            <a:endParaRPr lang="en-US" sz="4400" dirty="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85794"/>
            <a:ext cx="8572560" cy="4832092"/>
          </a:xfrm>
          <a:prstGeom prst="rect">
            <a:avLst/>
          </a:prstGeom>
        </p:spPr>
        <p:txBody>
          <a:bodyPr wrap="square">
            <a:spAutoFit/>
          </a:bodyPr>
          <a:lstStyle/>
          <a:p>
            <a:r>
              <a:rPr lang="en-US" sz="4400" b="1" dirty="0" smtClean="0">
                <a:solidFill>
                  <a:schemeClr val="accent3">
                    <a:lumMod val="50000"/>
                  </a:schemeClr>
                </a:solidFill>
              </a:rPr>
              <a:t>Though the best riches can be found within.</a:t>
            </a:r>
          </a:p>
          <a:p>
            <a:r>
              <a:rPr lang="en-US" sz="4400" i="1" dirty="0" smtClean="0">
                <a:solidFill>
                  <a:schemeClr val="accent3">
                    <a:lumMod val="50000"/>
                  </a:schemeClr>
                </a:solidFill>
              </a:rPr>
              <a:t>"Happiness resides not in possessions, and not in gold, happiness dwells in the soul... By desiring little, a poor man makes himself rich."</a:t>
            </a: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00" y="2143116"/>
            <a:ext cx="7429552" cy="2585323"/>
          </a:xfrm>
          <a:prstGeom prst="rect">
            <a:avLst/>
          </a:prstGeom>
        </p:spPr>
        <p:txBody>
          <a:bodyPr wrap="square">
            <a:spAutoFit/>
          </a:bodyPr>
          <a:lstStyle/>
          <a:p>
            <a:r>
              <a:rPr lang="en-US" sz="5400" i="1" dirty="0" smtClean="0">
                <a:solidFill>
                  <a:srgbClr val="00B050"/>
                </a:solidFill>
              </a:rPr>
              <a:t>"A wise man should have money in his head, but not in his heart."</a:t>
            </a:r>
            <a:r>
              <a:rPr lang="en-US" dirty="0" smtClean="0"/>
              <a:t> </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oney is unfair, so learn its rules in order to use them to your advantage. If you respect money and play the game of money by knowing the rules, you will see a world of abundant money and will make money work for you. best inspirational tumblr quotes instagram"/>
          <p:cNvPicPr>
            <a:picLocks noChangeAspect="1" noChangeArrowheads="1"/>
          </p:cNvPicPr>
          <p:nvPr/>
        </p:nvPicPr>
        <p:blipFill>
          <a:blip r:embed="rId2"/>
          <a:srcRect/>
          <a:stretch>
            <a:fillRect/>
          </a:stretch>
        </p:blipFill>
        <p:spPr bwMode="auto">
          <a:xfrm>
            <a:off x="285720" y="357166"/>
            <a:ext cx="8501122" cy="6286544"/>
          </a:xfrm>
          <a:prstGeom prst="rect">
            <a:avLst/>
          </a:prstGeom>
          <a:noFill/>
        </p:spPr>
      </p:pic>
      <p:sp>
        <p:nvSpPr>
          <p:cNvPr id="4" name="Rectangle 3"/>
          <p:cNvSpPr/>
          <p:nvPr/>
        </p:nvSpPr>
        <p:spPr>
          <a:xfrm>
            <a:off x="2214546" y="5429264"/>
            <a:ext cx="3357586" cy="92869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on’t be afraid of money. Instead face it with courage. In the end, it’s not equities, bonds, commodities, or real estate which will help you achieve financial freedom. It’s your knowledge about money which will make you rich and help you always stay wealthy and financially free. best inspirational tumblr quotes instagram"/>
          <p:cNvPicPr>
            <a:picLocks noChangeAspect="1" noChangeArrowheads="1"/>
          </p:cNvPicPr>
          <p:nvPr/>
        </p:nvPicPr>
        <p:blipFill>
          <a:blip r:embed="rId2"/>
          <a:srcRect/>
          <a:stretch>
            <a:fillRect/>
          </a:stretch>
        </p:blipFill>
        <p:spPr bwMode="auto">
          <a:xfrm>
            <a:off x="285720" y="285728"/>
            <a:ext cx="8572560" cy="6305563"/>
          </a:xfrm>
          <a:prstGeom prst="rect">
            <a:avLst/>
          </a:prstGeom>
          <a:noFill/>
        </p:spPr>
      </p:pic>
      <p:sp>
        <p:nvSpPr>
          <p:cNvPr id="3" name="Rectangle 2"/>
          <p:cNvSpPr/>
          <p:nvPr/>
        </p:nvSpPr>
        <p:spPr>
          <a:xfrm>
            <a:off x="2071670" y="5500702"/>
            <a:ext cx="3714776" cy="92869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on’t work for money; rather, let money work for you. Nobody can become really rich and stay wealthy by working for money. If you keep working for money, you would just be doing that throughout your life. best inspirational tumblr quotes instagram"/>
          <p:cNvPicPr>
            <a:picLocks noChangeAspect="1" noChangeArrowheads="1"/>
          </p:cNvPicPr>
          <p:nvPr/>
        </p:nvPicPr>
        <p:blipFill>
          <a:blip r:embed="rId2"/>
          <a:srcRect/>
          <a:stretch>
            <a:fillRect/>
          </a:stretch>
        </p:blipFill>
        <p:spPr bwMode="auto">
          <a:xfrm>
            <a:off x="285720" y="285728"/>
            <a:ext cx="8572560" cy="6305563"/>
          </a:xfrm>
          <a:prstGeom prst="rect">
            <a:avLst/>
          </a:prstGeom>
          <a:noFill/>
        </p:spPr>
      </p:pic>
      <p:sp>
        <p:nvSpPr>
          <p:cNvPr id="3" name="Rectangle 2"/>
          <p:cNvSpPr/>
          <p:nvPr/>
        </p:nvSpPr>
        <p:spPr>
          <a:xfrm>
            <a:off x="2285984" y="5214950"/>
            <a:ext cx="3643338" cy="12144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ever be a slave to money; be the master of your money. And once you become the master of your money, you will automatically start walking on the path of financial independence. best inspirational tumblr quotes instagram"/>
          <p:cNvPicPr>
            <a:picLocks noChangeAspect="1" noChangeArrowheads="1"/>
          </p:cNvPicPr>
          <p:nvPr/>
        </p:nvPicPr>
        <p:blipFill>
          <a:blip r:embed="rId2"/>
          <a:srcRect/>
          <a:stretch>
            <a:fillRect/>
          </a:stretch>
        </p:blipFill>
        <p:spPr bwMode="auto">
          <a:xfrm>
            <a:off x="285720" y="285728"/>
            <a:ext cx="8572560" cy="6305563"/>
          </a:xfrm>
          <a:prstGeom prst="rect">
            <a:avLst/>
          </a:prstGeom>
          <a:noFill/>
        </p:spPr>
      </p:pic>
      <p:sp>
        <p:nvSpPr>
          <p:cNvPr id="3" name="Rectangle 2"/>
          <p:cNvSpPr/>
          <p:nvPr/>
        </p:nvSpPr>
        <p:spPr>
          <a:xfrm>
            <a:off x="1928794" y="5357826"/>
            <a:ext cx="5214974" cy="114300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se4.mm.bing.net/th?id=OIP.UDpRVzhwMtP1_DqSz7j5tAHaFj&amp;pid=Api&amp;P=0&amp;w=206&amp;h=155"/>
          <p:cNvPicPr>
            <a:picLocks noChangeAspect="1" noChangeArrowheads="1"/>
          </p:cNvPicPr>
          <p:nvPr/>
        </p:nvPicPr>
        <p:blipFill>
          <a:blip r:embed="rId2"/>
          <a:srcRect/>
          <a:stretch>
            <a:fillRect/>
          </a:stretch>
        </p:blipFill>
        <p:spPr bwMode="auto">
          <a:xfrm>
            <a:off x="357158" y="357166"/>
            <a:ext cx="8501122" cy="628654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857232"/>
            <a:ext cx="7572428" cy="51435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6000" dirty="0" err="1" smtClean="0">
                <a:solidFill>
                  <a:srgbClr val="C00000"/>
                </a:solidFill>
              </a:rPr>
              <a:t>Stay</a:t>
            </a:r>
            <a:r>
              <a:rPr lang="fr-FR" sz="6000" dirty="0" smtClean="0">
                <a:solidFill>
                  <a:srgbClr val="C00000"/>
                </a:solidFill>
              </a:rPr>
              <a:t> </a:t>
            </a:r>
            <a:r>
              <a:rPr lang="fr-FR" sz="6000" dirty="0" err="1" smtClean="0">
                <a:solidFill>
                  <a:srgbClr val="C00000"/>
                </a:solidFill>
              </a:rPr>
              <a:t>at</a:t>
            </a:r>
            <a:r>
              <a:rPr lang="fr-FR" sz="6000" dirty="0" smtClean="0">
                <a:solidFill>
                  <a:srgbClr val="C00000"/>
                </a:solidFill>
              </a:rPr>
              <a:t> home. Be </a:t>
            </a:r>
            <a:r>
              <a:rPr lang="fr-FR" sz="6000" dirty="0" err="1" smtClean="0">
                <a:solidFill>
                  <a:srgbClr val="C00000"/>
                </a:solidFill>
              </a:rPr>
              <a:t>safe</a:t>
            </a:r>
            <a:endParaRPr lang="fr-FR" sz="6000"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s://transforminglifenow.files.wordpress.com/2014/09/kindness-quotes1.png"/>
          <p:cNvPicPr>
            <a:picLocks noChangeAspect="1" noChangeArrowheads="1"/>
          </p:cNvPicPr>
          <p:nvPr/>
        </p:nvPicPr>
        <p:blipFill>
          <a:blip r:embed="rId2"/>
          <a:srcRect/>
          <a:stretch>
            <a:fillRect/>
          </a:stretch>
        </p:blipFill>
        <p:spPr bwMode="auto">
          <a:xfrm>
            <a:off x="428596" y="428604"/>
            <a:ext cx="8286808" cy="607223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2643182"/>
            <a:ext cx="6715172"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fr-FR" dirty="0" smtClean="0"/>
              <a:t>       </a:t>
            </a:r>
            <a:r>
              <a:rPr lang="fr-FR" sz="3200" b="1" dirty="0" smtClean="0">
                <a:solidFill>
                  <a:schemeClr val="accent6">
                    <a:lumMod val="50000"/>
                  </a:schemeClr>
                </a:solidFill>
              </a:rPr>
              <a:t>Tell me about a book </a:t>
            </a:r>
            <a:r>
              <a:rPr lang="fr-FR" sz="3200" b="1" dirty="0" err="1" smtClean="0">
                <a:solidFill>
                  <a:schemeClr val="accent6">
                    <a:lumMod val="50000"/>
                  </a:schemeClr>
                </a:solidFill>
              </a:rPr>
              <a:t>that</a:t>
            </a:r>
            <a:r>
              <a:rPr lang="fr-FR" sz="3200" b="1" dirty="0" smtClean="0">
                <a:solidFill>
                  <a:schemeClr val="accent6">
                    <a:lumMod val="50000"/>
                  </a:schemeClr>
                </a:solidFill>
              </a:rPr>
              <a:t> </a:t>
            </a:r>
            <a:r>
              <a:rPr lang="fr-FR" sz="3200" b="1" dirty="0" err="1" smtClean="0">
                <a:solidFill>
                  <a:schemeClr val="accent6">
                    <a:lumMod val="50000"/>
                  </a:schemeClr>
                </a:solidFill>
              </a:rPr>
              <a:t>you</a:t>
            </a:r>
            <a:r>
              <a:rPr lang="fr-FR" sz="3200" b="1" dirty="0" smtClean="0">
                <a:solidFill>
                  <a:schemeClr val="accent6">
                    <a:lumMod val="50000"/>
                  </a:schemeClr>
                </a:solidFill>
              </a:rPr>
              <a:t> </a:t>
            </a:r>
            <a:r>
              <a:rPr lang="fr-FR" sz="3200" b="1" dirty="0" err="1" smtClean="0">
                <a:solidFill>
                  <a:schemeClr val="accent6">
                    <a:lumMod val="50000"/>
                  </a:schemeClr>
                </a:solidFill>
              </a:rPr>
              <a:t>read</a:t>
            </a:r>
            <a:endParaRPr lang="fr-FR" sz="3200" b="1" dirty="0">
              <a:solidFill>
                <a:schemeClr val="accent6">
                  <a:lumMod val="50000"/>
                </a:schemeClr>
              </a:solidFill>
            </a:endParaRPr>
          </a:p>
        </p:txBody>
      </p:sp>
      <p:sp>
        <p:nvSpPr>
          <p:cNvPr id="3" name="ZoneTexte 2"/>
          <p:cNvSpPr txBox="1"/>
          <p:nvPr/>
        </p:nvSpPr>
        <p:spPr>
          <a:xfrm>
            <a:off x="714348" y="3500438"/>
            <a:ext cx="7358114"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          </a:t>
            </a:r>
            <a:r>
              <a:rPr lang="fr-FR" sz="4800" dirty="0" err="1" smtClean="0">
                <a:solidFill>
                  <a:srgbClr val="FFC000"/>
                </a:solidFill>
              </a:rPr>
              <a:t>Vocabulary</a:t>
            </a:r>
            <a:r>
              <a:rPr lang="fr-FR" sz="4800" dirty="0" smtClean="0">
                <a:solidFill>
                  <a:srgbClr val="FFC000"/>
                </a:solidFill>
              </a:rPr>
              <a:t> </a:t>
            </a:r>
            <a:r>
              <a:rPr lang="fr-FR" sz="4800" dirty="0" err="1" smtClean="0">
                <a:solidFill>
                  <a:srgbClr val="FFC000"/>
                </a:solidFill>
              </a:rPr>
              <a:t>Competition</a:t>
            </a:r>
            <a:endParaRPr lang="fr-FR" sz="4800" dirty="0">
              <a:solidFill>
                <a:srgbClr val="FFC000"/>
              </a:solidFill>
            </a:endParaRPr>
          </a:p>
        </p:txBody>
      </p:sp>
      <p:sp>
        <p:nvSpPr>
          <p:cNvPr id="4" name="ZoneTexte 3"/>
          <p:cNvSpPr txBox="1"/>
          <p:nvPr/>
        </p:nvSpPr>
        <p:spPr>
          <a:xfrm>
            <a:off x="1500166" y="857232"/>
            <a:ext cx="5214974" cy="369332"/>
          </a:xfrm>
          <a:prstGeom prst="rect">
            <a:avLst/>
          </a:prstGeom>
          <a:noFill/>
        </p:spPr>
        <p:txBody>
          <a:bodyPr wrap="square" rtlCol="0">
            <a:spAutoFit/>
          </a:bodyPr>
          <a:lstStyle/>
          <a:p>
            <a:r>
              <a:rPr lang="fr-FR" dirty="0" smtClean="0"/>
              <a:t>   </a:t>
            </a:r>
            <a:endParaRPr lang="fr-FR" dirty="0"/>
          </a:p>
        </p:txBody>
      </p:sp>
      <p:sp>
        <p:nvSpPr>
          <p:cNvPr id="5" name="ZoneTexte 4"/>
          <p:cNvSpPr txBox="1"/>
          <p:nvPr/>
        </p:nvSpPr>
        <p:spPr>
          <a:xfrm>
            <a:off x="1428728" y="1571612"/>
            <a:ext cx="5500726"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5400" dirty="0" smtClean="0"/>
              <a:t>        Ted Talk</a:t>
            </a:r>
            <a:endParaRPr lang="fr-FR" sz="5400" dirty="0"/>
          </a:p>
        </p:txBody>
      </p:sp>
      <p:sp>
        <p:nvSpPr>
          <p:cNvPr id="6" name="ZoneTexte 5"/>
          <p:cNvSpPr txBox="1"/>
          <p:nvPr/>
        </p:nvSpPr>
        <p:spPr>
          <a:xfrm>
            <a:off x="2357422" y="357166"/>
            <a:ext cx="3714776" cy="11079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6000" dirty="0" smtClean="0">
                <a:solidFill>
                  <a:schemeClr val="tx1"/>
                </a:solidFill>
              </a:rPr>
              <a:t>    </a:t>
            </a:r>
            <a:r>
              <a:rPr lang="fr-FR" sz="6600" dirty="0" smtClean="0">
                <a:solidFill>
                  <a:schemeClr val="tx1"/>
                </a:solidFill>
              </a:rPr>
              <a:t> </a:t>
            </a:r>
            <a:r>
              <a:rPr lang="fr-FR" sz="5400" dirty="0" smtClean="0">
                <a:solidFill>
                  <a:schemeClr val="tx1"/>
                </a:solidFill>
              </a:rPr>
              <a:t>Speech</a:t>
            </a:r>
            <a:endParaRPr lang="fr-FR" sz="60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www.culdesaccool.com/wp-content/uploads/2020/03/How-to-Stay-Positive-During-Covid-19-Quarantine-cover.jpg?fit=1200%2C661&amp;resize=200%2C200"/>
          <p:cNvPicPr>
            <a:picLocks noChangeAspect="1" noChangeArrowheads="1"/>
          </p:cNvPicPr>
          <p:nvPr/>
        </p:nvPicPr>
        <p:blipFill>
          <a:blip r:embed="rId2"/>
          <a:srcRect/>
          <a:stretch>
            <a:fillRect/>
          </a:stretch>
        </p:blipFill>
        <p:spPr bwMode="auto">
          <a:xfrm>
            <a:off x="357158" y="1571612"/>
            <a:ext cx="8501122" cy="4714908"/>
          </a:xfrm>
          <a:prstGeom prst="rect">
            <a:avLst/>
          </a:prstGeom>
          <a:noFill/>
        </p:spPr>
      </p:pic>
      <p:sp>
        <p:nvSpPr>
          <p:cNvPr id="3" name="ZoneTexte 2"/>
          <p:cNvSpPr txBox="1"/>
          <p:nvPr/>
        </p:nvSpPr>
        <p:spPr>
          <a:xfrm>
            <a:off x="1785918" y="428604"/>
            <a:ext cx="5500726" cy="1015663"/>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5400" dirty="0" smtClean="0"/>
              <a:t>       </a:t>
            </a:r>
            <a:r>
              <a:rPr lang="fr-FR" sz="6000" dirty="0" smtClean="0">
                <a:solidFill>
                  <a:schemeClr val="accent3">
                    <a:lumMod val="50000"/>
                  </a:schemeClr>
                </a:solidFill>
                <a:latin typeface="Algerian" pitchFamily="82" charset="0"/>
              </a:rPr>
              <a:t>Ted </a:t>
            </a:r>
            <a:r>
              <a:rPr lang="fr-FR" sz="6000" dirty="0" smtClean="0">
                <a:solidFill>
                  <a:schemeClr val="accent3">
                    <a:lumMod val="50000"/>
                  </a:schemeClr>
                </a:solidFill>
                <a:latin typeface="Algerian" pitchFamily="82" charset="0"/>
              </a:rPr>
              <a:t>Talk</a:t>
            </a:r>
            <a:endParaRPr lang="fr-FR" sz="5400" dirty="0">
              <a:solidFill>
                <a:schemeClr val="accent3">
                  <a:lumMod val="50000"/>
                </a:schemeClr>
              </a:solidFill>
              <a:latin typeface="Algerian" pitchFamily="8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st3.depositphotos.com/8509220/18851/i/450/depositphotos_188514012-stock-photo-eggs-funny-faces-paper-box.jpg"/>
          <p:cNvPicPr>
            <a:picLocks noChangeAspect="1" noChangeArrowheads="1"/>
          </p:cNvPicPr>
          <p:nvPr/>
        </p:nvPicPr>
        <p:blipFill>
          <a:blip r:embed="rId2"/>
          <a:srcRect/>
          <a:stretch>
            <a:fillRect/>
          </a:stretch>
        </p:blipFill>
        <p:spPr bwMode="auto">
          <a:xfrm>
            <a:off x="357158" y="1857364"/>
            <a:ext cx="8143932" cy="28575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adaa.org/sites/default/files/2020-03/Managing%20Quarantine%20Anxiety%20Small_0.png"/>
          <p:cNvPicPr>
            <a:picLocks noChangeAspect="1" noChangeArrowheads="1"/>
          </p:cNvPicPr>
          <p:nvPr/>
        </p:nvPicPr>
        <p:blipFill>
          <a:blip r:embed="rId2"/>
          <a:srcRect/>
          <a:stretch>
            <a:fillRect/>
          </a:stretch>
        </p:blipFill>
        <p:spPr bwMode="auto">
          <a:xfrm>
            <a:off x="571472" y="428604"/>
            <a:ext cx="7929618" cy="600079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4.bp.blogspot.com/-tXZg43_E3eQ/WIEcDsRFRlI/AAAAAAAAAiA/mPPrvi8BA30DsFldVpHhHFkyhuoypx4eQCEw/s1600/workfromhome.jpg"/>
          <p:cNvPicPr>
            <a:picLocks noChangeAspect="1" noChangeArrowheads="1"/>
          </p:cNvPicPr>
          <p:nvPr/>
        </p:nvPicPr>
        <p:blipFill>
          <a:blip r:embed="rId2"/>
          <a:srcRect/>
          <a:stretch>
            <a:fillRect/>
          </a:stretch>
        </p:blipFill>
        <p:spPr bwMode="auto">
          <a:xfrm>
            <a:off x="428596" y="642918"/>
            <a:ext cx="8143932" cy="542928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www.worldatlas.com/r/w346-h203-c346x203/upload/49/cc/ed/shutterstock-502434979.jpg"/>
          <p:cNvPicPr>
            <a:picLocks noChangeAspect="1" noChangeArrowheads="1"/>
          </p:cNvPicPr>
          <p:nvPr/>
        </p:nvPicPr>
        <p:blipFill>
          <a:blip r:embed="rId2"/>
          <a:srcRect/>
          <a:stretch>
            <a:fillRect/>
          </a:stretch>
        </p:blipFill>
        <p:spPr bwMode="auto">
          <a:xfrm>
            <a:off x="571472" y="1071546"/>
            <a:ext cx="7929618" cy="471490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st1.latestly.com/wp-content/uploads/2020/03/3-20-380x214.jpg"/>
          <p:cNvPicPr>
            <a:picLocks noChangeAspect="1" noChangeArrowheads="1"/>
          </p:cNvPicPr>
          <p:nvPr/>
        </p:nvPicPr>
        <p:blipFill>
          <a:blip r:embed="rId2"/>
          <a:srcRect/>
          <a:stretch>
            <a:fillRect/>
          </a:stretch>
        </p:blipFill>
        <p:spPr bwMode="auto">
          <a:xfrm>
            <a:off x="571472" y="714356"/>
            <a:ext cx="7929618" cy="557216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i.dailymail.co.uk/1s/2020/03/19/13/26164682-0-image-a-211_1584624258825.jpg"/>
          <p:cNvPicPr>
            <a:picLocks noChangeAspect="1" noChangeArrowheads="1"/>
          </p:cNvPicPr>
          <p:nvPr/>
        </p:nvPicPr>
        <p:blipFill>
          <a:blip r:embed="rId2"/>
          <a:srcRect/>
          <a:stretch>
            <a:fillRect/>
          </a:stretch>
        </p:blipFill>
        <p:spPr bwMode="auto">
          <a:xfrm>
            <a:off x="1500166" y="1142984"/>
            <a:ext cx="6143668" cy="414340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margiesmessages.com/images/AttitudeQuote6DalaiLama.png"/>
          <p:cNvPicPr>
            <a:picLocks noChangeAspect="1" noChangeArrowheads="1"/>
          </p:cNvPicPr>
          <p:nvPr/>
        </p:nvPicPr>
        <p:blipFill>
          <a:blip r:embed="rId2"/>
          <a:srcRect/>
          <a:stretch>
            <a:fillRect/>
          </a:stretch>
        </p:blipFill>
        <p:spPr bwMode="auto">
          <a:xfrm>
            <a:off x="500034" y="1000108"/>
            <a:ext cx="8001056" cy="478634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st1.latestly.com/wp-content/uploads/2020/03/1-25-380x214.jpg"/>
          <p:cNvPicPr>
            <a:picLocks noChangeAspect="1" noChangeArrowheads="1"/>
          </p:cNvPicPr>
          <p:nvPr/>
        </p:nvPicPr>
        <p:blipFill>
          <a:blip r:embed="rId2"/>
          <a:srcRect/>
          <a:stretch>
            <a:fillRect/>
          </a:stretch>
        </p:blipFill>
        <p:spPr bwMode="auto">
          <a:xfrm>
            <a:off x="642910" y="642918"/>
            <a:ext cx="7929618" cy="52864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cdn.quotesgram.com/img/77/54/1408690640-Underestimating_2Bthe_2Bpower_2Bof_2Bkindness.jpg"/>
          <p:cNvPicPr>
            <a:picLocks noChangeAspect="1" noChangeArrowheads="1"/>
          </p:cNvPicPr>
          <p:nvPr/>
        </p:nvPicPr>
        <p:blipFill>
          <a:blip r:embed="rId2"/>
          <a:srcRect/>
          <a:stretch>
            <a:fillRect/>
          </a:stretch>
        </p:blipFill>
        <p:spPr bwMode="auto">
          <a:xfrm>
            <a:off x="214282" y="285728"/>
            <a:ext cx="8643998" cy="62865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spinkindness.com/wp-content/uploads/2014/07/TAOLife-Kindness-creates-confidence.jpg"/>
          <p:cNvPicPr>
            <a:picLocks noChangeAspect="1" noChangeArrowheads="1"/>
          </p:cNvPicPr>
          <p:nvPr/>
        </p:nvPicPr>
        <p:blipFill>
          <a:blip r:embed="rId2"/>
          <a:srcRect/>
          <a:stretch>
            <a:fillRect/>
          </a:stretch>
        </p:blipFill>
        <p:spPr bwMode="auto">
          <a:xfrm>
            <a:off x="357158" y="357166"/>
            <a:ext cx="8143932" cy="60007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static1.squarespace.com/static/5725440a859fd0c265e79b41/t/59dc4738f6576e8869f8274f/1507608586514/Kindness+Quote"/>
          <p:cNvPicPr>
            <a:picLocks noChangeAspect="1" noChangeArrowheads="1"/>
          </p:cNvPicPr>
          <p:nvPr/>
        </p:nvPicPr>
        <p:blipFill>
          <a:blip r:embed="rId2"/>
          <a:srcRect/>
          <a:stretch>
            <a:fillRect/>
          </a:stretch>
        </p:blipFill>
        <p:spPr bwMode="auto">
          <a:xfrm>
            <a:off x="500034" y="500042"/>
            <a:ext cx="8215370" cy="57150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s17346.pcdn.co/wp-content/uploads/2016/11/love-and-kindness-quotes.jpg"/>
          <p:cNvPicPr>
            <a:picLocks noChangeAspect="1" noChangeArrowheads="1"/>
          </p:cNvPicPr>
          <p:nvPr/>
        </p:nvPicPr>
        <p:blipFill>
          <a:blip r:embed="rId2"/>
          <a:srcRect/>
          <a:stretch>
            <a:fillRect/>
          </a:stretch>
        </p:blipFill>
        <p:spPr bwMode="auto">
          <a:xfrm>
            <a:off x="571472" y="357166"/>
            <a:ext cx="8001056" cy="58579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i2.wp.com/www.paintedteacup.com/wp-content/uploads/2015/11/%E2%80%9CA-little-spark-of-kindness-can-put-a-colossal-burst-of-sunshine-into-someone%E2%80%99s-day.%E2%80%9D-%E2%80%93Unknown.jpg"/>
          <p:cNvPicPr>
            <a:picLocks noChangeAspect="1" noChangeArrowheads="1"/>
          </p:cNvPicPr>
          <p:nvPr/>
        </p:nvPicPr>
        <p:blipFill>
          <a:blip r:embed="rId2"/>
          <a:srcRect/>
          <a:stretch>
            <a:fillRect/>
          </a:stretch>
        </p:blipFill>
        <p:spPr bwMode="auto">
          <a:xfrm>
            <a:off x="357158" y="857232"/>
            <a:ext cx="8286808" cy="55007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nursebuff.com/wp-content/uploads/2016/11/random-acts-of-kindness-quotes.jpg"/>
          <p:cNvPicPr>
            <a:picLocks noChangeAspect="1" noChangeArrowheads="1"/>
          </p:cNvPicPr>
          <p:nvPr/>
        </p:nvPicPr>
        <p:blipFill>
          <a:blip r:embed="rId2"/>
          <a:srcRect/>
          <a:stretch>
            <a:fillRect/>
          </a:stretch>
        </p:blipFill>
        <p:spPr bwMode="auto">
          <a:xfrm>
            <a:off x="428596" y="500042"/>
            <a:ext cx="8358246" cy="60007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FB45B7B128C4DA90A798E8CA1913B" ma:contentTypeVersion="3" ma:contentTypeDescription="Crée un document." ma:contentTypeScope="" ma:versionID="00ccb6d7516ab5718ab759e5abf8dcfc">
  <xsd:schema xmlns:xsd="http://www.w3.org/2001/XMLSchema" xmlns:xs="http://www.w3.org/2001/XMLSchema" xmlns:p="http://schemas.microsoft.com/office/2006/metadata/properties" xmlns:ns2="d3afa0f1-c9c1-4941-ae00-9d2969a29df7" targetNamespace="http://schemas.microsoft.com/office/2006/metadata/properties" ma:root="true" ma:fieldsID="b425dec8ccaa93fa2943694843f8ca55" ns2:_="">
    <xsd:import namespace="d3afa0f1-c9c1-4941-ae00-9d2969a29df7"/>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fa0f1-c9c1-4941-ae00-9d2969a29df7"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d3afa0f1-c9c1-4941-ae00-9d2969a29df7" xsi:nil="true"/>
  </documentManagement>
</p:properties>
</file>

<file path=customXml/itemProps1.xml><?xml version="1.0" encoding="utf-8"?>
<ds:datastoreItem xmlns:ds="http://schemas.openxmlformats.org/officeDocument/2006/customXml" ds:itemID="{06081C95-2302-4B01-B25D-6DB62BAA3A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afa0f1-c9c1-4941-ae00-9d2969a29d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3D0D53-01CE-49F6-87D7-A0709EF42491}">
  <ds:schemaRefs>
    <ds:schemaRef ds:uri="http://schemas.microsoft.com/sharepoint/v3/contenttype/forms"/>
  </ds:schemaRefs>
</ds:datastoreItem>
</file>

<file path=customXml/itemProps3.xml><?xml version="1.0" encoding="utf-8"?>
<ds:datastoreItem xmlns:ds="http://schemas.openxmlformats.org/officeDocument/2006/customXml" ds:itemID="{6CA716AF-18BE-46A0-9025-0C8277B89529}">
  <ds:schemaRefs>
    <ds:schemaRef ds:uri="http://schemas.microsoft.com/office/2006/metadata/properties"/>
    <ds:schemaRef ds:uri="http://schemas.microsoft.com/office/infopath/2007/PartnerControls"/>
    <ds:schemaRef ds:uri="d3afa0f1-c9c1-4941-ae00-9d2969a29df7"/>
  </ds:schemaRefs>
</ds:datastoreItem>
</file>

<file path=docProps/app.xml><?xml version="1.0" encoding="utf-8"?>
<Properties xmlns="http://schemas.openxmlformats.org/officeDocument/2006/extended-properties" xmlns:vt="http://schemas.openxmlformats.org/officeDocument/2006/docPropsVTypes">
  <TotalTime>842</TotalTime>
  <Words>284</Words>
  <Application>Microsoft Office PowerPoint</Application>
  <PresentationFormat>Affichage à l'écran (4:3)</PresentationFormat>
  <Paragraphs>25</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alannak wohra</dc:creator>
  <cp:lastModifiedBy>alannak wohra</cp:lastModifiedBy>
  <cp:revision>38</cp:revision>
  <dcterms:created xsi:type="dcterms:W3CDTF">2020-05-13T12:55:58Z</dcterms:created>
  <dcterms:modified xsi:type="dcterms:W3CDTF">2020-05-26T17:33:41Z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0x010100A96FB45B7B128C4DA90A798E8CA1913B</vt:lpwstr>
  </property>
</Properties>
</file>