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4" r:id="rId4"/>
    <p:sldId id="263" r:id="rId5"/>
    <p:sldId id="261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7208-528B-4CA3-B6C4-4DFCD28340A3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F75B-E5B0-4C9E-B035-FBC8837898A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oard,school,blackboard,empty,leave - free image from needpix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4414" y="714356"/>
            <a:ext cx="33575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Ihsane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High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School</a:t>
            </a:r>
          </a:p>
          <a:p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             </a:t>
            </a:r>
            <a:endParaRPr lang="fr-FR" sz="1200" dirty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7356" y="1428736"/>
            <a:ext cx="48878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 English Course </a:t>
            </a:r>
            <a:endParaRPr lang="fr-FR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4282" y="714356"/>
            <a:ext cx="5715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O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B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J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E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C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I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V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E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s</a:t>
            </a:r>
            <a:endParaRPr lang="fr-FR" sz="3200" b="1" dirty="0">
              <a:solidFill>
                <a:schemeClr val="bg1"/>
              </a:solidFill>
            </a:endParaRPr>
          </a:p>
        </p:txBody>
      </p:sp>
      <p:pic>
        <p:nvPicPr>
          <p:cNvPr id="11" name="Picture 12" descr="relative-clauses-examples-exercises | English as a Second Langu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885">
            <a:off x="3765462" y="2999924"/>
            <a:ext cx="3660249" cy="264258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1214414" y="2357430"/>
            <a:ext cx="1571636" cy="42862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Module8</a:t>
            </a:r>
            <a:endParaRPr lang="fr-FR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earn English Grammar Online - Simple Grammar Explana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857232"/>
            <a:ext cx="5500726" cy="4857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Defining and non defining relative clau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85786" y="714356"/>
            <a:ext cx="7858180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rgbClr val="002060"/>
                </a:solidFill>
              </a:rPr>
              <a:t>Ex</a:t>
            </a:r>
            <a:r>
              <a:rPr lang="en-US" sz="4800" b="1" dirty="0" err="1" smtClean="0">
                <a:solidFill>
                  <a:srgbClr val="002060"/>
                </a:solidFill>
              </a:rPr>
              <a:t>amples</a:t>
            </a:r>
            <a:endParaRPr lang="fr-FR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DEFINING RELATIVE CLAUSES I Defining relative clauses giv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88712" cy="700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efining relative clau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lative Clauses - Lessons - Tes Tea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14810" y="2428868"/>
            <a:ext cx="207170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500958" y="2714620"/>
            <a:ext cx="150019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4810" y="4071942"/>
            <a:ext cx="207170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572000" y="4714884"/>
            <a:ext cx="207170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714612" y="5857892"/>
            <a:ext cx="207170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ELATIVE CLAUSES - English ESL Worksheets for distance learnin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44" y="571480"/>
            <a:ext cx="178595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Exercise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he-end – Turfogal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</Words>
  <Application>Microsoft Office PowerPoint</Application>
  <PresentationFormat>Affichage à l'écran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hzzq</dc:creator>
  <cp:lastModifiedBy>hzzq</cp:lastModifiedBy>
  <cp:revision>18</cp:revision>
  <dcterms:created xsi:type="dcterms:W3CDTF">2020-04-19T19:49:33Z</dcterms:created>
  <dcterms:modified xsi:type="dcterms:W3CDTF">2020-04-19T21:58:49Z</dcterms:modified>
</cp:coreProperties>
</file>