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0359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2560320" cy="2011680"/>
          </a:xfrm>
          <a:prstGeom prst="ellipse">
            <a:avLst/>
          </a:prstGeom>
          <a:solidFill>
            <a:srgbClr val="00A896">
              <a:alpha val="7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1280160" y="822960"/>
            <a:ext cx="914400" cy="822960"/>
          </a:xfrm>
          <a:prstGeom prst="ellipse">
            <a:avLst/>
          </a:prstGeom>
          <a:solidFill>
            <a:srgbClr val="02C39A">
              <a:alpha val="8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777240" y="1737360"/>
            <a:ext cx="640080" cy="548640"/>
          </a:xfrm>
          <a:prstGeom prst="ellipse">
            <a:avLst/>
          </a:prstGeom>
          <a:solidFill>
            <a:srgbClr val="0D1B2A">
              <a:alpha val="5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1463040" y="1554480"/>
            <a:ext cx="640080" cy="548640"/>
          </a:xfrm>
          <a:prstGeom prst="ellipse">
            <a:avLst/>
          </a:prstGeom>
          <a:solidFill>
            <a:srgbClr val="0D1B2A">
              <a:alpha val="5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640080" cy="548640"/>
          </a:xfrm>
          <a:prstGeom prst="ellipse">
            <a:avLst/>
          </a:prstGeom>
          <a:solidFill>
            <a:srgbClr val="0D1B2A">
              <a:alpha val="5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1097280" y="2286000"/>
            <a:ext cx="640080" cy="548640"/>
          </a:xfrm>
          <a:prstGeom prst="ellipse">
            <a:avLst/>
          </a:prstGeom>
          <a:solidFill>
            <a:srgbClr val="0D1B2A">
              <a:alpha val="5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1783080" y="2286000"/>
            <a:ext cx="640080" cy="548640"/>
          </a:xfrm>
          <a:prstGeom prst="ellipse">
            <a:avLst/>
          </a:prstGeom>
          <a:solidFill>
            <a:srgbClr val="0D1B2A">
              <a:alpha val="5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182880" y="1645920"/>
            <a:ext cx="457200" cy="320040"/>
          </a:xfrm>
          <a:prstGeom prst="ellipse">
            <a:avLst/>
          </a:prstGeom>
          <a:solidFill>
            <a:srgbClr val="02C39A">
              <a:alpha val="8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2880360" y="1645920"/>
            <a:ext cx="457200" cy="320040"/>
          </a:xfrm>
          <a:prstGeom prst="ellipse">
            <a:avLst/>
          </a:prstGeom>
          <a:solidFill>
            <a:srgbClr val="02C39A">
              <a:alpha val="8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182880" y="2560320"/>
            <a:ext cx="457200" cy="320040"/>
          </a:xfrm>
          <a:prstGeom prst="ellipse">
            <a:avLst/>
          </a:prstGeom>
          <a:solidFill>
            <a:srgbClr val="02C39A">
              <a:alpha val="8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2880360" y="2560320"/>
            <a:ext cx="457200" cy="320040"/>
          </a:xfrm>
          <a:prstGeom prst="ellipse">
            <a:avLst/>
          </a:prstGeom>
          <a:solidFill>
            <a:srgbClr val="02C39A">
              <a:alpha val="8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1463040" y="3246120"/>
            <a:ext cx="548640" cy="320040"/>
          </a:xfrm>
          <a:prstGeom prst="ellipse">
            <a:avLst/>
          </a:prstGeom>
          <a:solidFill>
            <a:srgbClr val="02C39A">
              <a:alpha val="8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3474720" y="1371600"/>
            <a:ext cx="52120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Turtle</a:t>
            </a:r>
            <a:endParaRPr lang="en-US" sz="5200" dirty="0"/>
          </a:p>
        </p:txBody>
      </p:sp>
      <p:sp>
        <p:nvSpPr>
          <p:cNvPr id="16" name="Text 14"/>
          <p:cNvSpPr/>
          <p:nvPr/>
        </p:nvSpPr>
        <p:spPr>
          <a:xfrm>
            <a:off x="3474720" y="2606040"/>
            <a:ext cx="5212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Dessiner avec du code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3474720" y="3246120"/>
            <a:ext cx="5212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module Python pour créer des dessins et animations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grâce à une tortue qui se déplace sur </a:t>
            </a:r>
            <a:r>
              <a:rPr lang="en-US" sz="1400" dirty="0" err="1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l'écran</a:t>
            </a:r>
            <a:endParaRPr lang="en-US" sz="1400" dirty="0">
              <a:solidFill>
                <a:srgbClr val="8FA8BE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endParaRPr lang="en-US" sz="1400" dirty="0">
              <a:solidFill>
                <a:srgbClr val="8FA8BE"/>
              </a:solidFill>
              <a:latin typeface="Calibri" pitchFamily="34" charset="0"/>
              <a:cs typeface="Calibri" pitchFamily="34" charset="-120"/>
            </a:endParaRPr>
          </a:p>
          <a:p>
            <a:r>
              <a:rPr lang="en-US" sz="1400" spc="600" dirty="0">
                <a:solidFill>
                  <a:srgbClr val="8FA8BE"/>
                </a:solidFill>
                <a:latin typeface="Calibri" pitchFamily="34" charset="0"/>
                <a:cs typeface="Calibri" pitchFamily="34" charset="-120"/>
              </a:rPr>
              <a:t>ELKHARRAZI FARID</a:t>
            </a:r>
            <a:endParaRPr lang="en-US" sz="1400" spc="600" dirty="0"/>
          </a:p>
        </p:txBody>
      </p:sp>
      <p:sp>
        <p:nvSpPr>
          <p:cNvPr id="18" name="Shape 1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274320" y="48920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turtle • Python Standard Library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D1B2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que Python Turtle?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371600"/>
            <a:ext cx="402336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73152" cy="141732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🐢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188720" y="1536192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intégré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188720" y="1938528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 dans Python,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aucune installation requise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371600"/>
            <a:ext cx="402336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754880" y="1371600"/>
            <a:ext cx="73152" cy="141732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937760" y="15544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🖊️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5577840" y="1536192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Dessin vectoriel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577840" y="1938528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Tracer des formes, des lignes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des courbes facilement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017520"/>
            <a:ext cx="402336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365760" y="3017520"/>
            <a:ext cx="73152" cy="141732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548640" y="32004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🎓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1188720" y="3182112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Idéal pour apprendre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188720" y="3584448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Enseigne la programmation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façon visuelle et ludique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3017520"/>
            <a:ext cx="402336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4754880" y="3017520"/>
            <a:ext cx="73152" cy="141732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4937760" y="32004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🎨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5577840" y="3182112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Couleurs &amp; styles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5577840" y="3584448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Personnaliser les couleurs,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épaisseurs et vitesses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47091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Inspiré du langage Logo créé en 1967 par Seymour Papert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Premiers Pas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80467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premier programme Turtle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5029200" cy="3566160"/>
          </a:xfrm>
          <a:prstGeom prst="rect">
            <a:avLst/>
          </a:prstGeom>
          <a:solidFill>
            <a:srgbClr val="0A1628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548640" y="1371600"/>
            <a:ext cx="164592" cy="164592"/>
          </a:xfrm>
          <a:prstGeom prst="ellipse">
            <a:avLst/>
          </a:prstGeom>
          <a:solidFill>
            <a:srgbClr val="FF5F57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777240" y="1371600"/>
            <a:ext cx="164592" cy="164592"/>
          </a:xfrm>
          <a:prstGeom prst="ellipse">
            <a:avLst/>
          </a:prstGeom>
          <a:solidFill>
            <a:srgbClr val="FEBC2E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1005840" y="1371600"/>
            <a:ext cx="164592" cy="164592"/>
          </a:xfrm>
          <a:prstGeom prst="ellipse">
            <a:avLst/>
          </a:prstGeom>
          <a:solidFill>
            <a:srgbClr val="28C8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502920" y="1691640"/>
            <a:ext cx="475488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</a:t>
            </a: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turtle
</a:t>
            </a:r>
            <a:r>
              <a:rPr lang="en-US" sz="1350" dirty="0">
                <a:solidFill>
                  <a:srgbClr val="6A99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# Créer la fenêtre
</a:t>
            </a: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</a:t>
            </a: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</a:t>
            </a:r>
            <a:r>
              <a:rPr lang="en-US" sz="135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turtle</a:t>
            </a: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.Turtle()
</a:t>
            </a:r>
            <a:r>
              <a:rPr lang="en-US" sz="1350" dirty="0">
                <a:solidFill>
                  <a:srgbClr val="6A99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Dessiner un carré
</a:t>
            </a:r>
            <a:r>
              <a:rPr lang="en-US" sz="13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</a:t>
            </a: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i </a:t>
            </a:r>
            <a:r>
              <a:rPr lang="en-US" sz="1350" dirty="0">
                <a:solidFill>
                  <a:srgbClr val="C586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</a:t>
            </a: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range(</a:t>
            </a:r>
            <a:r>
              <a:rPr lang="en-US" sz="1350" dirty="0">
                <a:solidFill>
                  <a:srgbClr val="B5CE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</a:t>
            </a: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):
    t.forward(</a:t>
            </a:r>
            <a:r>
              <a:rPr lang="en-US" sz="1350" dirty="0">
                <a:solidFill>
                  <a:srgbClr val="B5CE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</a:t>
            </a: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    t.right(</a:t>
            </a:r>
            <a:r>
              <a:rPr lang="en-US" sz="1350" dirty="0">
                <a:solidFill>
                  <a:srgbClr val="B5CE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90</a:t>
            </a:r>
            <a:r>
              <a:rPr lang="en-US" sz="1350" dirty="0">
                <a:solidFill>
                  <a:srgbClr val="9CDC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r>
              <a:rPr lang="en-US" sz="1350" dirty="0">
                <a:solidFill>
                  <a:srgbClr val="4EC9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turtle</a:t>
            </a:r>
            <a:r>
              <a:rPr lang="en-US" sz="1350" dirty="0">
                <a:solidFill>
                  <a:srgbClr val="DCDCA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.done()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577840" y="1188720"/>
            <a:ext cx="384048" cy="384048"/>
          </a:xfrm>
          <a:prstGeom prst="ellipse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5577840" y="1207008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080760" y="118872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Importer le module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6080760" y="144475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Charger la bibliothèque turtle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577840" y="1938528"/>
            <a:ext cx="384048" cy="384048"/>
          </a:xfrm>
          <a:prstGeom prst="ellipse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5577840" y="1956816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080760" y="193852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Créer une tortue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6080760" y="219456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Instancier l'objet Turtle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577840" y="2688336"/>
            <a:ext cx="384048" cy="384048"/>
          </a:xfrm>
          <a:prstGeom prst="ellipse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5577840" y="2706624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080760" y="268833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Boucle × 4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6080760" y="294436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Répéter 4 fois pour le carré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577840" y="3438144"/>
            <a:ext cx="384048" cy="384048"/>
          </a:xfrm>
          <a:prstGeom prst="ellipse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" name="Text 21"/>
          <p:cNvSpPr/>
          <p:nvPr/>
        </p:nvSpPr>
        <p:spPr>
          <a:xfrm>
            <a:off x="5577840" y="3456432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080760" y="3438144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Avancer &amp; tourner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6080760" y="369417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forward(100) + right(90°)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577840" y="4187952"/>
            <a:ext cx="384048" cy="384048"/>
          </a:xfrm>
          <a:prstGeom prst="ellipse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5577840" y="4206240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080760" y="418795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Terminer</a:t>
            </a:r>
            <a:endParaRPr lang="en-US" sz="1350" dirty="0"/>
          </a:p>
        </p:txBody>
      </p:sp>
      <p:sp>
        <p:nvSpPr>
          <p:cNvPr id="29" name="Text 27"/>
          <p:cNvSpPr/>
          <p:nvPr/>
        </p:nvSpPr>
        <p:spPr>
          <a:xfrm>
            <a:off x="6080760" y="4443984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turtle.done() maintient la fenêtre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D1B2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Commandes Essentielles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20040" y="1234440"/>
            <a:ext cx="2743200" cy="438912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320040" y="1243584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Mouvement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20040" y="1719072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0040" y="1719072"/>
            <a:ext cx="54864" cy="603504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57200" y="176479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forward(n)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039112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Avancer de n pixels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2368296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320040" y="2368296"/>
            <a:ext cx="54864" cy="603504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457200" y="2414016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backward(n)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2688336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Reculer de n pixels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3017520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320040" y="3017520"/>
            <a:ext cx="54864" cy="603504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57200" y="30632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right(angle)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3337560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Tourner à droite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" y="3666744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320040" y="3666744"/>
            <a:ext cx="54864" cy="603504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457200" y="371246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left(angle)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3986784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Tourner à gauche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0040" y="4315968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320040" y="4315968"/>
            <a:ext cx="54864" cy="603504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457200" y="436168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goto(x, y)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636008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Aller aux coordonnées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264408" y="1234440"/>
            <a:ext cx="2743200" cy="438912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3264408" y="1243584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Dessin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3264408" y="1719072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3264408" y="1719072"/>
            <a:ext cx="54864" cy="603504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3401568" y="176479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pendown()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401568" y="2039112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Poser le stylo (dessine)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264408" y="2368296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3264408" y="2368296"/>
            <a:ext cx="54864" cy="603504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4" name="Text 32"/>
          <p:cNvSpPr/>
          <p:nvPr/>
        </p:nvSpPr>
        <p:spPr>
          <a:xfrm>
            <a:off x="3401568" y="2414016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penup()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401568" y="2688336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 le stylo (déplace)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264408" y="3017520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7" name="Shape 35"/>
          <p:cNvSpPr/>
          <p:nvPr/>
        </p:nvSpPr>
        <p:spPr>
          <a:xfrm>
            <a:off x="3264408" y="3017520"/>
            <a:ext cx="54864" cy="603504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8" name="Text 36"/>
          <p:cNvSpPr/>
          <p:nvPr/>
        </p:nvSpPr>
        <p:spPr>
          <a:xfrm>
            <a:off x="3401568" y="30632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pensize(n)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3401568" y="3337560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Épaisseur du trait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3264408" y="3666744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" name="Shape 39"/>
          <p:cNvSpPr/>
          <p:nvPr/>
        </p:nvSpPr>
        <p:spPr>
          <a:xfrm>
            <a:off x="3264408" y="3666744"/>
            <a:ext cx="54864" cy="603504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2" name="Text 40"/>
          <p:cNvSpPr/>
          <p:nvPr/>
        </p:nvSpPr>
        <p:spPr>
          <a:xfrm>
            <a:off x="3401568" y="371246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pencolor(col)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3401568" y="3986784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Couleur du trait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264408" y="4315968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5" name="Shape 43"/>
          <p:cNvSpPr/>
          <p:nvPr/>
        </p:nvSpPr>
        <p:spPr>
          <a:xfrm>
            <a:off x="3264408" y="4315968"/>
            <a:ext cx="54864" cy="603504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3401568" y="436168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fillcolor(col)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3401568" y="4636008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Couleur de remplissage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6208776" y="1234440"/>
            <a:ext cx="2743200" cy="438912"/>
          </a:xfrm>
          <a:prstGeom prst="rect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9" name="Text 47"/>
          <p:cNvSpPr/>
          <p:nvPr/>
        </p:nvSpPr>
        <p:spPr>
          <a:xfrm>
            <a:off x="6208776" y="1243584"/>
            <a:ext cx="2743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Apparence</a:t>
            </a:r>
            <a:endParaRPr lang="en-US" sz="1500" dirty="0"/>
          </a:p>
        </p:txBody>
      </p:sp>
      <p:sp>
        <p:nvSpPr>
          <p:cNvPr id="50" name="Shape 48"/>
          <p:cNvSpPr/>
          <p:nvPr/>
        </p:nvSpPr>
        <p:spPr>
          <a:xfrm>
            <a:off x="6208776" y="1719072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1" name="Shape 49"/>
          <p:cNvSpPr/>
          <p:nvPr/>
        </p:nvSpPr>
        <p:spPr>
          <a:xfrm>
            <a:off x="6208776" y="1719072"/>
            <a:ext cx="54864" cy="603504"/>
          </a:xfrm>
          <a:prstGeom prst="rect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2" name="Text 50"/>
          <p:cNvSpPr/>
          <p:nvPr/>
        </p:nvSpPr>
        <p:spPr>
          <a:xfrm>
            <a:off x="6345936" y="176479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speed(n)</a:t>
            </a:r>
            <a:endParaRPr lang="en-US" sz="1200" dirty="0"/>
          </a:p>
        </p:txBody>
      </p:sp>
      <p:sp>
        <p:nvSpPr>
          <p:cNvPr id="53" name="Text 51"/>
          <p:cNvSpPr/>
          <p:nvPr/>
        </p:nvSpPr>
        <p:spPr>
          <a:xfrm>
            <a:off x="6345936" y="2039112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Vitesse (0=rapide, 1=lent)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6208776" y="2368296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5" name="Shape 53"/>
          <p:cNvSpPr/>
          <p:nvPr/>
        </p:nvSpPr>
        <p:spPr>
          <a:xfrm>
            <a:off x="6208776" y="2368296"/>
            <a:ext cx="54864" cy="603504"/>
          </a:xfrm>
          <a:prstGeom prst="rect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6" name="Text 54"/>
          <p:cNvSpPr/>
          <p:nvPr/>
        </p:nvSpPr>
        <p:spPr>
          <a:xfrm>
            <a:off x="6345936" y="2414016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shape('turtle')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6345936" y="2688336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Forme de la tortue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6208776" y="3017520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9" name="Shape 57"/>
          <p:cNvSpPr/>
          <p:nvPr/>
        </p:nvSpPr>
        <p:spPr>
          <a:xfrm>
            <a:off x="6208776" y="3017520"/>
            <a:ext cx="54864" cy="603504"/>
          </a:xfrm>
          <a:prstGeom prst="rect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0" name="Text 58"/>
          <p:cNvSpPr/>
          <p:nvPr/>
        </p:nvSpPr>
        <p:spPr>
          <a:xfrm>
            <a:off x="6345936" y="30632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hideturtle()</a:t>
            </a:r>
            <a:endParaRPr lang="en-US" sz="1200" dirty="0"/>
          </a:p>
        </p:txBody>
      </p:sp>
      <p:sp>
        <p:nvSpPr>
          <p:cNvPr id="61" name="Text 59"/>
          <p:cNvSpPr/>
          <p:nvPr/>
        </p:nvSpPr>
        <p:spPr>
          <a:xfrm>
            <a:off x="6345936" y="3337560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Cacher la tortue</a:t>
            </a:r>
            <a:endParaRPr lang="en-US" sz="1100" dirty="0"/>
          </a:p>
        </p:txBody>
      </p:sp>
      <p:sp>
        <p:nvSpPr>
          <p:cNvPr id="62" name="Shape 60"/>
          <p:cNvSpPr/>
          <p:nvPr/>
        </p:nvSpPr>
        <p:spPr>
          <a:xfrm>
            <a:off x="6208776" y="3666744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3" name="Shape 61"/>
          <p:cNvSpPr/>
          <p:nvPr/>
        </p:nvSpPr>
        <p:spPr>
          <a:xfrm>
            <a:off x="6208776" y="3666744"/>
            <a:ext cx="54864" cy="603504"/>
          </a:xfrm>
          <a:prstGeom prst="rect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4" name="Text 62"/>
          <p:cNvSpPr/>
          <p:nvPr/>
        </p:nvSpPr>
        <p:spPr>
          <a:xfrm>
            <a:off x="6345936" y="371246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clear()</a:t>
            </a:r>
            <a:endParaRPr lang="en-US" sz="1200" dirty="0"/>
          </a:p>
        </p:txBody>
      </p:sp>
      <p:sp>
        <p:nvSpPr>
          <p:cNvPr id="65" name="Text 63"/>
          <p:cNvSpPr/>
          <p:nvPr/>
        </p:nvSpPr>
        <p:spPr>
          <a:xfrm>
            <a:off x="6345936" y="3986784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Effacer le dessin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6208776" y="4315968"/>
            <a:ext cx="27432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7" name="Shape 65"/>
          <p:cNvSpPr/>
          <p:nvPr/>
        </p:nvSpPr>
        <p:spPr>
          <a:xfrm>
            <a:off x="6208776" y="4315968"/>
            <a:ext cx="54864" cy="603504"/>
          </a:xfrm>
          <a:prstGeom prst="rect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8" name="Text 66"/>
          <p:cNvSpPr/>
          <p:nvPr/>
        </p:nvSpPr>
        <p:spPr>
          <a:xfrm>
            <a:off x="6345936" y="436168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reset()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6345936" y="4636008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C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Réinitialiser tout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vous pouvez créer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2743200" cy="3931920"/>
          </a:xfrm>
          <a:prstGeom prst="rect">
            <a:avLst/>
          </a:prstGeom>
          <a:solidFill>
            <a:srgbClr val="162032"/>
          </a:solidFill>
          <a:ln w="12700">
            <a:solidFill>
              <a:srgbClr val="F9C7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320040" y="1005840"/>
            <a:ext cx="2743200" cy="411480"/>
          </a:xfrm>
          <a:prstGeom prst="rect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320040" y="10515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Étoile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618488" y="1892808"/>
            <a:ext cx="146304" cy="146304"/>
          </a:xfrm>
          <a:prstGeom prst="ellipse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102212" y="3381557"/>
            <a:ext cx="146304" cy="146304"/>
          </a:xfrm>
          <a:prstGeom prst="ellipse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835807" y="2461459"/>
            <a:ext cx="146304" cy="146304"/>
          </a:xfrm>
          <a:prstGeom prst="ellipse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2401169" y="2461459"/>
            <a:ext cx="146304" cy="146304"/>
          </a:xfrm>
          <a:prstGeom prst="ellipse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1134764" y="3381557"/>
            <a:ext cx="146304" cy="146304"/>
          </a:xfrm>
          <a:prstGeom prst="ellipse">
            <a:avLst/>
          </a:prstGeom>
          <a:solidFill>
            <a:srgbClr val="F9C74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1143000" y="2651760"/>
            <a:ext cx="1097280" cy="274320"/>
          </a:xfrm>
          <a:prstGeom prst="ellipse">
            <a:avLst/>
          </a:prstGeom>
          <a:solidFill>
            <a:srgbClr val="F9C74F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1554480" y="2240280"/>
            <a:ext cx="274320" cy="1097280"/>
          </a:xfrm>
          <a:prstGeom prst="ellipse">
            <a:avLst/>
          </a:prstGeom>
          <a:solidFill>
            <a:srgbClr val="F9C74F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1234440" y="2331720"/>
            <a:ext cx="914400" cy="914400"/>
          </a:xfrm>
          <a:prstGeom prst="ellipse">
            <a:avLst/>
          </a:prstGeom>
          <a:solidFill>
            <a:srgbClr val="F9C74F">
              <a:alpha val="6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320040" y="43434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Boucle + angle 144°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264408" y="1005840"/>
            <a:ext cx="2743200" cy="3931920"/>
          </a:xfrm>
          <a:prstGeom prst="rect">
            <a:avLst/>
          </a:prstGeom>
          <a:solidFill>
            <a:srgbClr val="162032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3264408" y="1005840"/>
            <a:ext cx="2743200" cy="41148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3264408" y="10515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Spirale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521708" y="2674620"/>
            <a:ext cx="228600" cy="228600"/>
          </a:xfrm>
          <a:prstGeom prst="ellipse">
            <a:avLst/>
          </a:prstGeom>
          <a:ln w="1905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4439412" y="2546604"/>
            <a:ext cx="484632" cy="484632"/>
          </a:xfrm>
          <a:prstGeom prst="ellipse">
            <a:avLst/>
          </a:prstGeom>
          <a:ln w="19050">
            <a:solidFill>
              <a:srgbClr val="00A896">
                <a:alpha val="88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4357116" y="2418588"/>
            <a:ext cx="740664" cy="740664"/>
          </a:xfrm>
          <a:prstGeom prst="ellipse">
            <a:avLst/>
          </a:prstGeom>
          <a:ln w="19050">
            <a:solidFill>
              <a:srgbClr val="00A896">
                <a:alpha val="76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4274820" y="2290572"/>
            <a:ext cx="996696" cy="996696"/>
          </a:xfrm>
          <a:prstGeom prst="ellipse">
            <a:avLst/>
          </a:prstGeom>
          <a:ln w="19050">
            <a:solidFill>
              <a:srgbClr val="00A896">
                <a:alpha val="64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1"/>
          <p:cNvSpPr/>
          <p:nvPr/>
        </p:nvSpPr>
        <p:spPr>
          <a:xfrm>
            <a:off x="4192524" y="2162556"/>
            <a:ext cx="1252728" cy="1252728"/>
          </a:xfrm>
          <a:prstGeom prst="ellipse">
            <a:avLst/>
          </a:prstGeom>
          <a:ln w="19050">
            <a:solidFill>
              <a:srgbClr val="00A896">
                <a:alpha val="52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110228" y="2034540"/>
            <a:ext cx="1508760" cy="1508760"/>
          </a:xfrm>
          <a:prstGeom prst="ellipse">
            <a:avLst/>
          </a:prstGeom>
          <a:ln w="19050">
            <a:solidFill>
              <a:srgbClr val="00A89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3264408" y="43434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Boucle avec rayon croissant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208776" y="1005840"/>
            <a:ext cx="2743200" cy="3931920"/>
          </a:xfrm>
          <a:prstGeom prst="rect">
            <a:avLst/>
          </a:prstGeom>
          <a:solidFill>
            <a:srgbClr val="162032"/>
          </a:solidFill>
          <a:ln w="12700">
            <a:solidFill>
              <a:srgbClr val="E07B8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6208776" y="1005840"/>
            <a:ext cx="2743200" cy="411480"/>
          </a:xfrm>
          <a:prstGeom prst="rect">
            <a:avLst/>
          </a:prstGeom>
          <a:solidFill>
            <a:srgbClr val="E07B89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8" name="Text 26"/>
          <p:cNvSpPr/>
          <p:nvPr/>
        </p:nvSpPr>
        <p:spPr>
          <a:xfrm>
            <a:off x="6208776" y="10515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Mandala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574536" y="1783080"/>
            <a:ext cx="2011680" cy="2011680"/>
          </a:xfrm>
          <a:prstGeom prst="ellipse">
            <a:avLst/>
          </a:prstGeom>
          <a:ln w="19050">
            <a:solidFill>
              <a:srgbClr val="E07B8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Shape 28"/>
          <p:cNvSpPr/>
          <p:nvPr/>
        </p:nvSpPr>
        <p:spPr>
          <a:xfrm>
            <a:off x="6803136" y="2011680"/>
            <a:ext cx="1554480" cy="1554480"/>
          </a:xfrm>
          <a:prstGeom prst="ellipse">
            <a:avLst/>
          </a:prstGeom>
          <a:ln w="19050">
            <a:solidFill>
              <a:srgbClr val="E07B89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Shape 29"/>
          <p:cNvSpPr/>
          <p:nvPr/>
        </p:nvSpPr>
        <p:spPr>
          <a:xfrm>
            <a:off x="7031736" y="2240280"/>
            <a:ext cx="1097280" cy="1097280"/>
          </a:xfrm>
          <a:prstGeom prst="ellipse">
            <a:avLst/>
          </a:prstGeom>
          <a:ln w="19050">
            <a:solidFill>
              <a:srgbClr val="E07B89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7260336" y="2468880"/>
            <a:ext cx="640080" cy="640080"/>
          </a:xfrm>
          <a:prstGeom prst="ellipse">
            <a:avLst/>
          </a:prstGeom>
          <a:ln w="19050">
            <a:solidFill>
              <a:srgbClr val="E07B89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7443216" y="2651760"/>
            <a:ext cx="274320" cy="274320"/>
          </a:xfrm>
          <a:prstGeom prst="ellipse">
            <a:avLst/>
          </a:prstGeom>
          <a:solidFill>
            <a:srgbClr val="E07B89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4" name="Text 32"/>
          <p:cNvSpPr/>
          <p:nvPr/>
        </p:nvSpPr>
        <p:spPr>
          <a:xfrm>
            <a:off x="6208776" y="43434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Rotation 360° avec motifs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possibilités sont infinies — fractales, animations, jeux!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640080" y="731520"/>
            <a:ext cx="2194560" cy="1737360"/>
          </a:xfrm>
          <a:prstGeom prst="ellipse">
            <a:avLst/>
          </a:prstGeom>
          <a:solidFill>
            <a:srgbClr val="00897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1188720" y="411480"/>
            <a:ext cx="777240" cy="68580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411480" cy="27432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2834640" y="1051560"/>
            <a:ext cx="411480" cy="27432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828800"/>
            <a:ext cx="411480" cy="27432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2834640" y="1828800"/>
            <a:ext cx="411480" cy="274320"/>
          </a:xfrm>
          <a:prstGeom prst="ellipse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457200" y="283464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dirty="0">
                <a:solidFill>
                  <a:srgbClr val="000000"/>
                </a:solidFill>
              </a:rPr>
              <a:t>🐢</a:t>
            </a:r>
            <a:endParaRPr lang="en-US" sz="6000" dirty="0"/>
          </a:p>
        </p:txBody>
      </p:sp>
      <p:sp>
        <p:nvSpPr>
          <p:cNvPr id="10" name="Text 8"/>
          <p:cNvSpPr/>
          <p:nvPr/>
        </p:nvSpPr>
        <p:spPr>
          <a:xfrm>
            <a:off x="182880" y="4297680"/>
            <a:ext cx="3108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Turtle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840480" y="365760"/>
            <a:ext cx="5029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Commencez dès maintenant!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840480" y="10515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Ressources recommandées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840480" y="1508760"/>
            <a:ext cx="502920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4" name="Text 12"/>
          <p:cNvSpPr/>
          <p:nvPr/>
        </p:nvSpPr>
        <p:spPr>
          <a:xfrm>
            <a:off x="3931920" y="1600200"/>
            <a:ext cx="502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📚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4526280" y="1563624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Documentation officielle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26280" y="1856232"/>
            <a:ext cx="4206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docs.python.org/3/library/turtle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840480" y="2258568"/>
            <a:ext cx="502920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3931920" y="2350008"/>
            <a:ext cx="502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🎮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526280" y="2313432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Projets débutants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526280" y="2606040"/>
            <a:ext cx="4206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Jeux Snake, Pong, Fractales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840480" y="3008376"/>
            <a:ext cx="502920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3931920" y="3099816"/>
            <a:ext cx="502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🌐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4526280" y="306324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Communauté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526280" y="3355848"/>
            <a:ext cx="4206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Overflow • Reddit r/learnpython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840480" y="3758184"/>
            <a:ext cx="502920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Text 24"/>
          <p:cNvSpPr/>
          <p:nvPr/>
        </p:nvSpPr>
        <p:spPr>
          <a:xfrm>
            <a:off x="3931920" y="3849624"/>
            <a:ext cx="502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📺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4526280" y="3813048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Tutoriels vidéo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526280" y="4105656"/>
            <a:ext cx="4206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YouTube: Python Turtle Graphics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840480" y="466344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F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programmation créative commence ici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407</Words>
  <Application>Microsoft Office PowerPoint</Application>
  <PresentationFormat>Affichage à l'écran (16:9)</PresentationFormat>
  <Paragraphs>109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Consolas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Turtle</dc:title>
  <dc:subject>PptxGenJS Presentation</dc:subject>
  <dc:creator>PptxGenJS</dc:creator>
  <cp:lastModifiedBy>FARID.ELKHARRAZI</cp:lastModifiedBy>
  <cp:revision>2</cp:revision>
  <dcterms:created xsi:type="dcterms:W3CDTF">2026-03-07T22:26:24Z</dcterms:created>
  <dcterms:modified xsi:type="dcterms:W3CDTF">2026-03-07T22:39:35Z</dcterms:modified>
</cp:coreProperties>
</file>