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Les Fonctions en Python 🐍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Cours pour débutants</a:t>
            </a:r>
          </a:p>
          <a:p>
            <a:r>
              <a:t>Apprendre en comprenant et en s'amusant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Fonction + condition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def achat_possible(argent, prix):</a:t>
            </a:r>
          </a:p>
          <a:p>
            <a:r>
              <a:t>    if prix &lt;= argent:</a:t>
            </a:r>
          </a:p>
          <a:p>
            <a:r>
              <a:t>        return 'Achat possible'</a:t>
            </a:r>
          </a:p>
          <a:p>
            <a:r>
              <a:t>    else:</a:t>
            </a:r>
          </a:p>
          <a:p>
            <a:r>
              <a:t>        return 'Pas assez d’argent'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Défis 🎯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1️⃣ Fonction bienvenue</a:t>
            </a:r>
          </a:p>
          <a:p>
            <a:r>
              <a:t>2️⃣ Carré d’un nombre</a:t>
            </a:r>
          </a:p>
          <a:p>
            <a:r>
              <a:t>3️⃣ Reste de monnaie</a:t>
            </a:r>
          </a:p>
          <a:p>
            <a:r>
              <a:t>4️⃣ Pair ou impair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À retenir 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def → définir une fonction</a:t>
            </a:r>
          </a:p>
          <a:p>
            <a:r>
              <a:t>• return → donner le résultat</a:t>
            </a:r>
          </a:p>
          <a:p>
            <a:r>
              <a:t>• Une fonction = un travail précis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Qu’est-ce qu’une fonction 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Une fonction est une machine 🏭</a:t>
            </a:r>
          </a:p>
          <a:p>
            <a:r>
              <a:t>• Elle reçoit des données</a:t>
            </a:r>
          </a:p>
          <a:p>
            <a:r>
              <a:t>• Elle travaille</a:t>
            </a:r>
          </a:p>
          <a:p>
            <a:r>
              <a:t>• Elle donne un résultat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Pourquoi utiliser des fonctions 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Éviter la répétition du code</a:t>
            </a:r>
          </a:p>
          <a:p>
            <a:r>
              <a:t>• Rendre le programme clair</a:t>
            </a:r>
          </a:p>
          <a:p>
            <a:r>
              <a:t>• Réutiliser le code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Créer une fonction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Syntaxe :</a:t>
            </a:r>
          </a:p>
          <a:p/>
          <a:p>
            <a:r>
              <a:t>def nom_fonction():</a:t>
            </a:r>
          </a:p>
          <a:p>
            <a:r>
              <a:t>    instruction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Exemple simple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def dire_bonjour():</a:t>
            </a:r>
          </a:p>
          <a:p>
            <a:r>
              <a:t>    print('Bonjour 👋')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Appeler une fonction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dire_bonjour()</a:t>
            </a:r>
          </a:p>
          <a:p/>
          <a:p>
            <a:r>
              <a:t>Résultat : Bonjour 👋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Fonction avec paramètre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def dire_bonjour(nom):</a:t>
            </a:r>
          </a:p>
          <a:p>
            <a:r>
              <a:t>    print('Bonjour', nom)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Fonction avec return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def addition(a, b):</a:t>
            </a:r>
          </a:p>
          <a:p>
            <a:r>
              <a:t>    return a + b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Exemple concret (argent marocain 🇲🇦)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def reste_monnaie(argent, prix):</a:t>
            </a:r>
          </a:p>
          <a:p>
            <a:r>
              <a:t>    return argent - prix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