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P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2" autoAdjust="0"/>
    <p:restoredTop sz="94624" autoAdjust="0"/>
  </p:normalViewPr>
  <p:slideViewPr>
    <p:cSldViewPr>
      <p:cViewPr varScale="1">
        <p:scale>
          <a:sx n="81" d="100"/>
          <a:sy n="81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A6EBA-F277-4E59-A62A-BE983D8028F9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6CB92-8DF7-4FE2-8343-B24665AEAB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6CB92-8DF7-4FE2-8343-B24665AEAB7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BA7602-5512-4756-A49C-76C9733BB2F0}" type="datetimeFigureOut">
              <a:rPr lang="fr-FR" smtClean="0"/>
              <a:pPr/>
              <a:t>05/04/2020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95BB2D-8786-45F3-AF08-854D91AC3A4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5410" y="2786058"/>
            <a:ext cx="88985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fr-FR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L’adjectif qualificatif </a:t>
            </a:r>
            <a:endParaRPr lang="fr-FR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500042"/>
            <a:ext cx="1829714" cy="156545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143932" cy="1071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Prof:      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Castellar" pitchFamily="18" charset="0"/>
              </a:rPr>
              <a:t>Salah   Eddine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Blackadder ITC" pitchFamily="82" charset="0"/>
              </a:rPr>
              <a:t/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Blackadder ITC" pitchFamily="82" charset="0"/>
              </a:rPr>
            </a:br>
            <a:endParaRPr lang="fr-FR" dirty="0"/>
          </a:p>
        </p:txBody>
      </p:sp>
      <p:pic>
        <p:nvPicPr>
          <p:cNvPr id="6" name="Image 5" descr="téléchargem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1857364"/>
            <a:ext cx="3391178" cy="2538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L’adjectif qualificatif  </a:t>
            </a:r>
            <a:r>
              <a:rPr lang="fr-FR" dirty="0" smtClean="0"/>
              <a:t>est un  </a:t>
            </a:r>
            <a:r>
              <a:rPr lang="fr-FR" dirty="0" smtClean="0">
                <a:solidFill>
                  <a:srgbClr val="FF0000"/>
                </a:solidFill>
              </a:rPr>
              <a:t>mot variable </a:t>
            </a:r>
            <a:r>
              <a:rPr lang="fr-FR" dirty="0" smtClean="0"/>
              <a:t>qui  précise , </a:t>
            </a:r>
            <a:r>
              <a:rPr lang="fr-FR" dirty="0" err="1" smtClean="0"/>
              <a:t>décrit,qualifie</a:t>
            </a:r>
            <a:r>
              <a:rPr lang="fr-FR" dirty="0" smtClean="0"/>
              <a:t> ou caractérise un  </a:t>
            </a:r>
            <a:r>
              <a:rPr lang="fr-FR" b="1" dirty="0" smtClean="0">
                <a:solidFill>
                  <a:srgbClr val="FF0000"/>
                </a:solidFill>
              </a:rPr>
              <a:t>nom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L’adjectif qualificatif  </a:t>
            </a:r>
            <a:r>
              <a:rPr lang="fr-FR" dirty="0" smtClean="0"/>
              <a:t>donne des informations sur le nom qu’il qualifie 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0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736"/>
            <a:ext cx="8503920" cy="5429264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L’adjectif qualificatif </a:t>
            </a:r>
            <a:r>
              <a:rPr lang="fr-FR" dirty="0" smtClean="0"/>
              <a:t>peut se trouver </a:t>
            </a:r>
            <a:r>
              <a:rPr lang="fr-FR" dirty="0" smtClean="0">
                <a:solidFill>
                  <a:srgbClr val="FF0000"/>
                </a:solidFill>
              </a:rPr>
              <a:t>avant </a:t>
            </a:r>
            <a:r>
              <a:rPr lang="fr-FR" dirty="0" smtClean="0"/>
              <a:t>ou</a:t>
            </a:r>
            <a:r>
              <a:rPr lang="fr-FR" dirty="0" smtClean="0">
                <a:solidFill>
                  <a:srgbClr val="FF0000"/>
                </a:solidFill>
              </a:rPr>
              <a:t> après </a:t>
            </a:r>
            <a:r>
              <a:rPr lang="fr-FR" dirty="0" smtClean="0"/>
              <a:t>le nom.</a:t>
            </a:r>
          </a:p>
          <a:p>
            <a:r>
              <a:rPr lang="fr-FR" dirty="0" smtClean="0"/>
              <a:t>EX:</a:t>
            </a:r>
          </a:p>
          <a:p>
            <a:r>
              <a:rPr lang="fr-FR" dirty="0" smtClean="0"/>
              <a:t>Une</a:t>
            </a:r>
            <a:r>
              <a:rPr lang="fr-FR" dirty="0" smtClean="0">
                <a:solidFill>
                  <a:srgbClr val="FF0000"/>
                </a:solidFill>
              </a:rPr>
              <a:t> belle </a:t>
            </a:r>
            <a:r>
              <a:rPr lang="fr-FR" dirty="0" smtClean="0">
                <a:solidFill>
                  <a:srgbClr val="00B050"/>
                </a:solidFill>
              </a:rPr>
              <a:t>voiture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     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adj</a:t>
            </a:r>
            <a:r>
              <a:rPr lang="fr-FR" dirty="0" smtClean="0">
                <a:solidFill>
                  <a:srgbClr val="FF0000"/>
                </a:solidFill>
              </a:rPr>
              <a:t>      </a:t>
            </a:r>
            <a:r>
              <a:rPr lang="fr-FR" dirty="0" smtClean="0">
                <a:solidFill>
                  <a:srgbClr val="00B050"/>
                </a:solidFill>
              </a:rPr>
              <a:t>nom</a:t>
            </a:r>
          </a:p>
          <a:p>
            <a:r>
              <a:rPr lang="fr-FR" dirty="0" smtClean="0"/>
              <a:t>Une </a:t>
            </a:r>
            <a:r>
              <a:rPr lang="fr-FR" dirty="0" smtClean="0">
                <a:solidFill>
                  <a:srgbClr val="00B050"/>
                </a:solidFill>
              </a:rPr>
              <a:t>voiture</a:t>
            </a: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rouge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      </a:t>
            </a:r>
            <a:r>
              <a:rPr lang="fr-FR" dirty="0" smtClean="0">
                <a:solidFill>
                  <a:srgbClr val="00B050"/>
                </a:solidFill>
              </a:rPr>
              <a:t>nom</a:t>
            </a:r>
            <a:r>
              <a:rPr lang="fr-FR" dirty="0" smtClean="0">
                <a:solidFill>
                  <a:srgbClr val="FF0000"/>
                </a:solidFill>
              </a:rPr>
              <a:t>       </a:t>
            </a:r>
            <a:r>
              <a:rPr lang="fr-FR" dirty="0" err="1" smtClean="0">
                <a:solidFill>
                  <a:srgbClr val="FF0000"/>
                </a:solidFill>
              </a:rPr>
              <a:t>adj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1357290" y="3429000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2643174" y="3429000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1428728" y="4786322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2714612" y="4643446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est </a:t>
            </a:r>
            <a:r>
              <a:rPr lang="fr-FR" dirty="0" smtClean="0">
                <a:solidFill>
                  <a:srgbClr val="00B0F0"/>
                </a:solidFill>
              </a:rPr>
              <a:t>épithète</a:t>
            </a:r>
            <a:r>
              <a:rPr lang="fr-FR" dirty="0" smtClean="0"/>
              <a:t> ou </a:t>
            </a:r>
            <a:r>
              <a:rPr lang="fr-FR" dirty="0" smtClean="0">
                <a:solidFill>
                  <a:srgbClr val="FFFF00"/>
                </a:solidFill>
              </a:rPr>
              <a:t>attribut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est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épithète</a:t>
            </a:r>
            <a:r>
              <a:rPr lang="fr-FR" dirty="0" smtClean="0"/>
              <a:t> lorsqu’ il est rattaché directement  au nom.</a:t>
            </a:r>
          </a:p>
          <a:p>
            <a:endParaRPr lang="fr-FR" dirty="0" smtClean="0"/>
          </a:p>
          <a:p>
            <a:r>
              <a:rPr lang="fr-FR" dirty="0" smtClean="0"/>
              <a:t>EX:</a:t>
            </a:r>
          </a:p>
          <a:p>
            <a:r>
              <a:rPr lang="fr-FR" dirty="0" smtClean="0"/>
              <a:t>Un </a:t>
            </a:r>
            <a:r>
              <a:rPr lang="fr-FR" dirty="0" smtClean="0">
                <a:solidFill>
                  <a:srgbClr val="FF0000"/>
                </a:solidFill>
              </a:rPr>
              <a:t>beau</a:t>
            </a:r>
            <a:r>
              <a:rPr lang="fr-FR" dirty="0" smtClean="0"/>
              <a:t> voyage</a:t>
            </a:r>
          </a:p>
          <a:p>
            <a:endParaRPr lang="fr-FR" dirty="0" smtClean="0"/>
          </a:p>
          <a:p>
            <a:r>
              <a:rPr lang="fr-FR" dirty="0" err="1" smtClean="0"/>
              <a:t>Adj.qual.épithète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5400000">
            <a:off x="1750993" y="39639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33333 L -1.66667E-6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est </a:t>
            </a:r>
            <a:r>
              <a:rPr lang="fr-FR" dirty="0" smtClean="0">
                <a:solidFill>
                  <a:srgbClr val="FFFF00"/>
                </a:solidFill>
              </a:rPr>
              <a:t>attribut</a:t>
            </a:r>
            <a:r>
              <a:rPr lang="fr-FR" dirty="0" smtClean="0"/>
              <a:t> lorsqu‘il est séparé du nom par un verbe d’ état comme: ETRE/DEVENIR/SEMBLER/ PARAITRE/….</a:t>
            </a:r>
          </a:p>
          <a:p>
            <a:r>
              <a:rPr lang="fr-FR" dirty="0" smtClean="0"/>
              <a:t>EX:</a:t>
            </a:r>
          </a:p>
          <a:p>
            <a:r>
              <a:rPr lang="fr-FR" dirty="0" smtClean="0"/>
              <a:t>Cette</a:t>
            </a:r>
            <a:r>
              <a:rPr lang="fr-FR" dirty="0" smtClean="0">
                <a:solidFill>
                  <a:srgbClr val="00B050"/>
                </a:solidFill>
              </a:rPr>
              <a:t> fille </a:t>
            </a:r>
            <a:r>
              <a:rPr lang="fr-FR" dirty="0" smtClean="0"/>
              <a:t>devient </a:t>
            </a:r>
            <a:r>
              <a:rPr lang="fr-FR" dirty="0" smtClean="0">
                <a:solidFill>
                  <a:srgbClr val="FF0000"/>
                </a:solidFill>
              </a:rPr>
              <a:t>belle</a:t>
            </a:r>
          </a:p>
          <a:p>
            <a:endParaRPr lang="fr-FR" dirty="0" smtClean="0"/>
          </a:p>
          <a:p>
            <a:r>
              <a:rPr lang="fr-FR" dirty="0" smtClean="0"/>
              <a:t>        nom</a:t>
            </a:r>
          </a:p>
          <a:p>
            <a:r>
              <a:rPr lang="fr-FR" dirty="0" smtClean="0"/>
              <a:t>                </a:t>
            </a:r>
            <a:r>
              <a:rPr lang="fr-FR" dirty="0" err="1" smtClean="0"/>
              <a:t>Adj.Qua.Attribut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lèche vers le bas 3"/>
          <p:cNvSpPr/>
          <p:nvPr/>
        </p:nvSpPr>
        <p:spPr>
          <a:xfrm>
            <a:off x="4000496" y="3643314"/>
            <a:ext cx="48463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1928794" y="3643314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4 -0.325 L 3.61111E-6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33333 L -2.77778E-7 -1.4814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  <a:prstDash val="solid"/>
          </a:ln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L’adjectif qualificatif </a:t>
            </a:r>
            <a:r>
              <a:rPr lang="fr-FR" dirty="0" smtClean="0"/>
              <a:t>s’accorde en </a:t>
            </a:r>
            <a:r>
              <a:rPr lang="fr-FR" dirty="0" smtClean="0">
                <a:solidFill>
                  <a:srgbClr val="7030A0"/>
                </a:solidFill>
              </a:rPr>
              <a:t>genre </a:t>
            </a:r>
            <a:r>
              <a:rPr lang="fr-FR" dirty="0" smtClean="0"/>
              <a:t>et en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nombre</a:t>
            </a:r>
            <a:r>
              <a:rPr lang="fr-FR" dirty="0" smtClean="0"/>
              <a:t> avec le nom qu’il qualifie.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EX:</a:t>
            </a:r>
          </a:p>
          <a:p>
            <a:r>
              <a:rPr lang="fr-FR" dirty="0" smtClean="0"/>
              <a:t>Le </a:t>
            </a:r>
            <a:r>
              <a:rPr lang="fr-FR" dirty="0" smtClean="0">
                <a:solidFill>
                  <a:srgbClr val="00B050"/>
                </a:solidFill>
              </a:rPr>
              <a:t>garçon</a:t>
            </a:r>
            <a:r>
              <a:rPr lang="fr-FR" dirty="0" smtClean="0"/>
              <a:t> est </a:t>
            </a:r>
            <a:r>
              <a:rPr lang="fr-FR" dirty="0" smtClean="0">
                <a:solidFill>
                  <a:srgbClr val="FF0000"/>
                </a:solidFill>
              </a:rPr>
              <a:t>acti</a:t>
            </a:r>
            <a:r>
              <a:rPr lang="fr-FR" b="1" dirty="0" smtClean="0">
                <a:solidFill>
                  <a:srgbClr val="FF0000"/>
                </a:solidFill>
              </a:rPr>
              <a:t>f</a:t>
            </a:r>
            <a:r>
              <a:rPr lang="fr-FR" dirty="0" smtClean="0">
                <a:solidFill>
                  <a:srgbClr val="FF0000"/>
                </a:solidFill>
              </a:rPr>
              <a:t>                 </a:t>
            </a:r>
            <a:r>
              <a:rPr lang="fr-FR" dirty="0" smtClean="0">
                <a:solidFill>
                  <a:srgbClr val="7030A0"/>
                </a:solidFill>
              </a:rPr>
              <a:t>masc</a:t>
            </a:r>
            <a:r>
              <a:rPr lang="fr-FR" dirty="0" smtClean="0">
                <a:solidFill>
                  <a:srgbClr val="FF0000"/>
                </a:solidFill>
              </a:rPr>
              <a:t>.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singul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r>
              <a:rPr lang="fr-FR" dirty="0" smtClean="0"/>
              <a:t>La</a:t>
            </a:r>
            <a:r>
              <a:rPr lang="fr-FR" dirty="0" smtClean="0">
                <a:solidFill>
                  <a:srgbClr val="00B050"/>
                </a:solidFill>
              </a:rPr>
              <a:t> fille </a:t>
            </a:r>
            <a:r>
              <a:rPr lang="fr-FR" dirty="0" smtClean="0"/>
              <a:t>est </a:t>
            </a:r>
            <a:r>
              <a:rPr lang="fr-FR" dirty="0" smtClean="0">
                <a:solidFill>
                  <a:srgbClr val="FF0000"/>
                </a:solidFill>
              </a:rPr>
              <a:t>acti</a:t>
            </a:r>
            <a:r>
              <a:rPr lang="fr-FR" b="1" dirty="0" smtClean="0">
                <a:solidFill>
                  <a:srgbClr val="FF0000"/>
                </a:solidFill>
              </a:rPr>
              <a:t>ve</a:t>
            </a:r>
            <a:r>
              <a:rPr lang="fr-FR" dirty="0" smtClean="0">
                <a:solidFill>
                  <a:srgbClr val="FF0000"/>
                </a:solidFill>
              </a:rPr>
              <a:t>                    </a:t>
            </a:r>
            <a:r>
              <a:rPr lang="fr-FR" dirty="0" err="1" smtClean="0">
                <a:solidFill>
                  <a:srgbClr val="7030A0"/>
                </a:solidFill>
              </a:rPr>
              <a:t>fémin</a:t>
            </a:r>
            <a:r>
              <a:rPr lang="fr-FR" dirty="0" err="1" smtClean="0">
                <a:solidFill>
                  <a:srgbClr val="FF0000"/>
                </a:solidFill>
              </a:rPr>
              <a:t>.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singul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r>
              <a:rPr lang="fr-FR" dirty="0" smtClean="0"/>
              <a:t>Les </a:t>
            </a:r>
            <a:r>
              <a:rPr lang="fr-FR" dirty="0" smtClean="0">
                <a:solidFill>
                  <a:srgbClr val="00B050"/>
                </a:solidFill>
              </a:rPr>
              <a:t>garçons</a:t>
            </a:r>
            <a:r>
              <a:rPr lang="fr-FR" dirty="0" smtClean="0"/>
              <a:t> sont</a:t>
            </a:r>
            <a:r>
              <a:rPr lang="fr-FR" dirty="0" smtClean="0">
                <a:solidFill>
                  <a:srgbClr val="FF0000"/>
                </a:solidFill>
              </a:rPr>
              <a:t> acti</a:t>
            </a:r>
            <a:r>
              <a:rPr lang="fr-FR" b="1" dirty="0" smtClean="0">
                <a:solidFill>
                  <a:srgbClr val="FF0000"/>
                </a:solidFill>
              </a:rPr>
              <a:t>fs</a:t>
            </a:r>
            <a:r>
              <a:rPr lang="fr-FR" dirty="0" smtClean="0">
                <a:solidFill>
                  <a:srgbClr val="FF0000"/>
                </a:solidFill>
              </a:rPr>
              <a:t>           </a:t>
            </a:r>
            <a:r>
              <a:rPr lang="fr-FR" dirty="0" err="1" smtClean="0">
                <a:solidFill>
                  <a:srgbClr val="7030A0"/>
                </a:solidFill>
              </a:rPr>
              <a:t>masc</a:t>
            </a:r>
            <a:r>
              <a:rPr lang="fr-FR" dirty="0" err="1" smtClean="0">
                <a:solidFill>
                  <a:srgbClr val="FF0000"/>
                </a:solidFill>
              </a:rPr>
              <a:t>.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pluriel</a:t>
            </a: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fr-FR" dirty="0" smtClean="0"/>
              <a:t>Les </a:t>
            </a:r>
            <a:r>
              <a:rPr lang="fr-FR" dirty="0" smtClean="0">
                <a:solidFill>
                  <a:srgbClr val="00B050"/>
                </a:solidFill>
              </a:rPr>
              <a:t>filles</a:t>
            </a:r>
            <a:r>
              <a:rPr lang="fr-FR" dirty="0" smtClean="0"/>
              <a:t> sont </a:t>
            </a:r>
            <a:r>
              <a:rPr lang="fr-FR" dirty="0" smtClean="0">
                <a:solidFill>
                  <a:srgbClr val="FF0000"/>
                </a:solidFill>
              </a:rPr>
              <a:t>activ</a:t>
            </a:r>
            <a:r>
              <a:rPr lang="fr-FR" b="1" dirty="0" smtClean="0">
                <a:solidFill>
                  <a:srgbClr val="FF0000"/>
                </a:solidFill>
              </a:rPr>
              <a:t>es</a:t>
            </a:r>
            <a:r>
              <a:rPr lang="fr-FR" dirty="0" smtClean="0">
                <a:solidFill>
                  <a:srgbClr val="FF0000"/>
                </a:solidFill>
              </a:rPr>
              <a:t>             </a:t>
            </a:r>
            <a:r>
              <a:rPr lang="fr-FR" dirty="0" err="1" smtClean="0">
                <a:solidFill>
                  <a:srgbClr val="7030A0"/>
                </a:solidFill>
              </a:rPr>
              <a:t>fémin</a:t>
            </a:r>
            <a:r>
              <a:rPr lang="fr-FR" dirty="0" err="1" smtClean="0">
                <a:solidFill>
                  <a:srgbClr val="FF0000"/>
                </a:solidFill>
              </a:rPr>
              <a:t>.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pluriel</a:t>
            </a: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4643438" y="3929066"/>
            <a:ext cx="97840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4714876" y="4357694"/>
            <a:ext cx="97840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4786314" y="4857760"/>
            <a:ext cx="97840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4786314" y="5214950"/>
            <a:ext cx="97840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/>
          <p:cNvCxnSpPr/>
          <p:nvPr/>
        </p:nvCxnSpPr>
        <p:spPr>
          <a:xfrm rot="5400000">
            <a:off x="5750727" y="2250273"/>
            <a:ext cx="171451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000232" y="2428868"/>
            <a:ext cx="5429288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peut y avoir plusieurs </a:t>
            </a:r>
            <a:r>
              <a:rPr lang="fr-FR" dirty="0" smtClean="0">
                <a:solidFill>
                  <a:srgbClr val="FF0000"/>
                </a:solidFill>
              </a:rPr>
              <a:t>adjectifs qualificatifs  pour </a:t>
            </a:r>
            <a:r>
              <a:rPr lang="fr-FR" dirty="0" smtClean="0"/>
              <a:t>un m</a:t>
            </a:r>
            <a:r>
              <a:rPr lang="fr-FR" b="1" dirty="0" smtClean="0"/>
              <a:t>ême </a:t>
            </a:r>
            <a:r>
              <a:rPr lang="fr-FR" b="1" dirty="0" smtClean="0">
                <a:solidFill>
                  <a:srgbClr val="00B050"/>
                </a:solidFill>
              </a:rPr>
              <a:t>nom</a:t>
            </a:r>
            <a:r>
              <a:rPr lang="fr-FR" b="1" dirty="0" smtClean="0"/>
              <a:t>.</a:t>
            </a:r>
          </a:p>
          <a:p>
            <a:r>
              <a:rPr lang="fr-FR" b="1" dirty="0" smtClean="0"/>
              <a:t>EX:</a:t>
            </a:r>
          </a:p>
          <a:p>
            <a:r>
              <a:rPr lang="fr-FR" b="1" dirty="0" smtClean="0"/>
              <a:t>Cette </a:t>
            </a:r>
            <a:r>
              <a:rPr lang="fr-FR" b="1" dirty="0" smtClean="0">
                <a:solidFill>
                  <a:srgbClr val="FF0000"/>
                </a:solidFill>
              </a:rPr>
              <a:t> belle </a:t>
            </a:r>
            <a:r>
              <a:rPr lang="fr-FR" b="1" dirty="0" smtClean="0">
                <a:solidFill>
                  <a:srgbClr val="00B050"/>
                </a:solidFill>
              </a:rPr>
              <a:t>voiture </a:t>
            </a:r>
            <a:r>
              <a:rPr lang="fr-FR" b="1" dirty="0" smtClean="0">
                <a:solidFill>
                  <a:srgbClr val="FF0000"/>
                </a:solidFill>
              </a:rPr>
              <a:t>rouge</a:t>
            </a:r>
            <a:r>
              <a:rPr lang="fr-FR" b="1" dirty="0" smtClean="0"/>
              <a:t> est </a:t>
            </a:r>
            <a:r>
              <a:rPr lang="fr-FR" b="1" dirty="0" smtClean="0">
                <a:solidFill>
                  <a:srgbClr val="FF0000"/>
                </a:solidFill>
              </a:rPr>
              <a:t>rapide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           </a:t>
            </a:r>
            <a:r>
              <a:rPr lang="fr-FR" b="1" dirty="0" err="1" smtClean="0">
                <a:solidFill>
                  <a:srgbClr val="FF0000"/>
                </a:solidFill>
              </a:rPr>
              <a:t>Adj</a:t>
            </a:r>
            <a:r>
              <a:rPr lang="fr-FR" b="1" dirty="0" smtClean="0">
                <a:solidFill>
                  <a:srgbClr val="FF0000"/>
                </a:solidFill>
              </a:rPr>
              <a:t> 1    </a:t>
            </a:r>
            <a:r>
              <a:rPr lang="fr-FR" b="1" dirty="0" smtClean="0">
                <a:solidFill>
                  <a:srgbClr val="00B050"/>
                </a:solidFill>
              </a:rPr>
              <a:t>NOM</a:t>
            </a:r>
            <a:r>
              <a:rPr lang="fr-FR" b="1" dirty="0" smtClean="0">
                <a:solidFill>
                  <a:srgbClr val="FF0000"/>
                </a:solidFill>
              </a:rPr>
              <a:t>     2              3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lèche vers le bas 3"/>
          <p:cNvSpPr/>
          <p:nvPr/>
        </p:nvSpPr>
        <p:spPr>
          <a:xfrm>
            <a:off x="2214546" y="3286124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4643438" y="3357562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6357950" y="3357562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3500430" y="3357562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</TotalTime>
  <Words>175</Words>
  <Application>Microsoft Office PowerPoint</Application>
  <PresentationFormat>Affichage à l'écran (4:3)</PresentationFormat>
  <Paragraphs>45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Rotonde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Prof:      Salah   Eddine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CAUSE</dc:title>
  <dc:creator>HP</dc:creator>
  <cp:lastModifiedBy>HP</cp:lastModifiedBy>
  <cp:revision>31</cp:revision>
  <dcterms:created xsi:type="dcterms:W3CDTF">2020-04-05T11:27:59Z</dcterms:created>
  <dcterms:modified xsi:type="dcterms:W3CDTF">2020-04-05T15:07:21Z</dcterms:modified>
</cp:coreProperties>
</file>