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D43B"/>
                </a:solidFill>
              </a:defRPr>
            </a:pPr>
            <a:r>
              <a:t>🐍 5 DÉFIS PYTHON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400">
                <a:solidFill>
                  <a:srgbClr val="F0F0F0"/>
                </a:solidFill>
                <a:latin typeface="Consolas"/>
              </a:defRPr>
            </a:pPr>
            <a:r>
              <a:t>Maîtriser les Fonctions</a:t>
            </a:r>
          </a:p>
          <a:p>
            <a:pPr>
              <a:defRPr sz="24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400">
                <a:solidFill>
                  <a:srgbClr val="F0F0F0"/>
                </a:solidFill>
                <a:latin typeface="Consolas"/>
              </a:defRPr>
            </a:pPr>
            <a:r>
              <a:t>Niveau : Débutant / Tronc Commun</a:t>
            </a:r>
          </a:p>
          <a:p>
            <a:pPr>
              <a:defRPr sz="24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400">
                <a:solidFill>
                  <a:srgbClr val="F0F0F0"/>
                </a:solidFill>
                <a:latin typeface="Consolas"/>
              </a:defRPr>
            </a:pPr>
            <a:r>
              <a:t>Prêt à coder tes propres outils 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D43B"/>
                </a:solidFill>
              </a:defRPr>
            </a:pPr>
            <a:r>
              <a:t>👋 Fonction "Bienvenue"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Mission : Affiche "Bienvenue à l'école"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def bienvenue():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    print("Bienvenue à l'école")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bienvenue()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Sortie : Bienvenue à l'école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D43B"/>
                </a:solidFill>
              </a:defRPr>
            </a:pPr>
            <a:r>
              <a:t>✖️ Le Carré d'un Nombre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Mission : Affiche le carré d'un nombre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def carre(nombre):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    print(nombre * nombre)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carre(5)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Sortie : 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D43B"/>
                </a:solidFill>
              </a:defRPr>
            </a:pPr>
            <a:r>
              <a:t>💰 Le Rendu de Monnaie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Mission : Calculer le reste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def reste(argent, prix):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    return argent - prix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print(reste(50, 12))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Sortie : 38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D43B"/>
                </a:solidFill>
              </a:defRPr>
            </a:pPr>
            <a:r>
              <a:t>⚖️ Pair ou Impair 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Mission : Tester un nombre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def pair_ou_impair(nombre):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    if nombre % 2 == 0: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        print("C'est Pair")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    else: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        print("C'est Impair")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pair_ou_impair(7)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Sortie : C'est Impair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D43B"/>
                </a:solidFill>
              </a:defRPr>
            </a:pPr>
            <a:r>
              <a:t>🛒 Achat Possible 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Mission : Vérifier un achat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def achat_possible(argent, prix):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    if prix &lt;= argent: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        return "Achat possible ✅"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    else: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        return "Pas assez d'argent ❌"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print(achat_possible(20, 15))</a:t>
            </a: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</a:p>
          <a:p>
            <a:pPr>
              <a:defRPr sz="2000">
                <a:solidFill>
                  <a:srgbClr val="F0F0F0"/>
                </a:solidFill>
                <a:latin typeface="Consolas"/>
              </a:defRPr>
            </a:pPr>
            <a:r>
              <a:t>Sortie : Achat possible 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